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10"/>
  </p:normalViewPr>
  <p:slideViewPr>
    <p:cSldViewPr snapToGrid="0" snapToObjects="1">
      <p:cViewPr varScale="1">
        <p:scale>
          <a:sx n="71" d="100"/>
          <a:sy n="71" d="100"/>
        </p:scale>
        <p:origin x="48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shra Fatima" userId="651079ddba5a4dd5" providerId="LiveId" clId="{D795D9D1-605A-4746-B57A-42146B12EBCE}"/>
    <pc:docChg chg="undo custSel modSld">
      <pc:chgData name="Bushra Fatima" userId="651079ddba5a4dd5" providerId="LiveId" clId="{D795D9D1-605A-4746-B57A-42146B12EBCE}" dt="2024-05-03T05:36:45.983" v="257" actId="20577"/>
      <pc:docMkLst>
        <pc:docMk/>
      </pc:docMkLst>
      <pc:sldChg chg="modSp mod">
        <pc:chgData name="Bushra Fatima" userId="651079ddba5a4dd5" providerId="LiveId" clId="{D795D9D1-605A-4746-B57A-42146B12EBCE}" dt="2024-05-03T05:36:45.983" v="257" actId="20577"/>
        <pc:sldMkLst>
          <pc:docMk/>
          <pc:sldMk cId="0" sldId="256"/>
        </pc:sldMkLst>
        <pc:spChg chg="mod">
          <ac:chgData name="Bushra Fatima" userId="651079ddba5a4dd5" providerId="LiveId" clId="{D795D9D1-605A-4746-B57A-42146B12EBCE}" dt="2024-05-03T05:02:01.629" v="217" actId="1076"/>
          <ac:spMkLst>
            <pc:docMk/>
            <pc:sldMk cId="0" sldId="256"/>
            <ac:spMk id="2" creationId="{00000000-0000-0000-0000-000000000000}"/>
          </ac:spMkLst>
        </pc:spChg>
        <pc:spChg chg="mod">
          <ac:chgData name="Bushra Fatima" userId="651079ddba5a4dd5" providerId="LiveId" clId="{D795D9D1-605A-4746-B57A-42146B12EBCE}" dt="2024-05-03T05:02:32.319" v="235" actId="1076"/>
          <ac:spMkLst>
            <pc:docMk/>
            <pc:sldMk cId="0" sldId="256"/>
            <ac:spMk id="3" creationId="{00000000-0000-0000-0000-000000000000}"/>
          </ac:spMkLst>
        </pc:spChg>
        <pc:spChg chg="mod">
          <ac:chgData name="Bushra Fatima" userId="651079ddba5a4dd5" providerId="LiveId" clId="{D795D9D1-605A-4746-B57A-42146B12EBCE}" dt="2024-05-03T05:36:45.983" v="257" actId="20577"/>
          <ac:spMkLst>
            <pc:docMk/>
            <pc:sldMk cId="0" sldId="256"/>
            <ac:spMk id="5" creationId="{00000000-0000-0000-0000-000000000000}"/>
          </ac:spMkLst>
        </pc:spChg>
        <pc:spChg chg="mod">
          <ac:chgData name="Bushra Fatima" userId="651079ddba5a4dd5" providerId="LiveId" clId="{D795D9D1-605A-4746-B57A-42146B12EBCE}" dt="2024-05-03T05:02:01.629" v="217" actId="1076"/>
          <ac:spMkLst>
            <pc:docMk/>
            <pc:sldMk cId="0" sldId="256"/>
            <ac:spMk id="6" creationId="{00000000-0000-0000-0000-000000000000}"/>
          </ac:spMkLst>
        </pc:spChg>
        <pc:spChg chg="mod">
          <ac:chgData name="Bushra Fatima" userId="651079ddba5a4dd5" providerId="LiveId" clId="{D795D9D1-605A-4746-B57A-42146B12EBCE}" dt="2024-05-03T05:02:45.930" v="236" actId="2711"/>
          <ac:spMkLst>
            <pc:docMk/>
            <pc:sldMk cId="0" sldId="256"/>
            <ac:spMk id="7" creationId="{00000000-0000-0000-0000-000000000000}"/>
          </ac:spMkLst>
        </pc:spChg>
        <pc:picChg chg="mod">
          <ac:chgData name="Bushra Fatima" userId="651079ddba5a4dd5" providerId="LiveId" clId="{D795D9D1-605A-4746-B57A-42146B12EBCE}" dt="2024-05-03T05:02:01.629" v="217" actId="1076"/>
          <ac:picMkLst>
            <pc:docMk/>
            <pc:sldMk cId="0" sldId="256"/>
            <ac:picMk id="4" creationId="{00000000-0000-0000-0000-000000000000}"/>
          </ac:picMkLst>
        </pc:picChg>
      </pc:sldChg>
      <pc:sldChg chg="modSp mod">
        <pc:chgData name="Bushra Fatima" userId="651079ddba5a4dd5" providerId="LiveId" clId="{D795D9D1-605A-4746-B57A-42146B12EBCE}" dt="2024-04-26T09:07:17.478" v="54" actId="2711"/>
        <pc:sldMkLst>
          <pc:docMk/>
          <pc:sldMk cId="0" sldId="260"/>
        </pc:sldMkLst>
        <pc:spChg chg="mod">
          <ac:chgData name="Bushra Fatima" userId="651079ddba5a4dd5" providerId="LiveId" clId="{D795D9D1-605A-4746-B57A-42146B12EBCE}" dt="2024-04-26T09:07:06.033" v="53" actId="20577"/>
          <ac:spMkLst>
            <pc:docMk/>
            <pc:sldMk cId="0" sldId="260"/>
            <ac:spMk id="3" creationId="{00000000-0000-0000-0000-000000000000}"/>
          </ac:spMkLst>
        </pc:spChg>
        <pc:spChg chg="mod">
          <ac:chgData name="Bushra Fatima" userId="651079ddba5a4dd5" providerId="LiveId" clId="{D795D9D1-605A-4746-B57A-42146B12EBCE}" dt="2024-04-26T09:05:35.786" v="48" actId="2711"/>
          <ac:spMkLst>
            <pc:docMk/>
            <pc:sldMk cId="0" sldId="260"/>
            <ac:spMk id="4" creationId="{00000000-0000-0000-0000-000000000000}"/>
          </ac:spMkLst>
        </pc:spChg>
        <pc:spChg chg="mod">
          <ac:chgData name="Bushra Fatima" userId="651079ddba5a4dd5" providerId="LiveId" clId="{D795D9D1-605A-4746-B57A-42146B12EBCE}" dt="2024-04-26T09:05:47.821" v="49" actId="2711"/>
          <ac:spMkLst>
            <pc:docMk/>
            <pc:sldMk cId="0" sldId="260"/>
            <ac:spMk id="5" creationId="{00000000-0000-0000-0000-000000000000}"/>
          </ac:spMkLst>
        </pc:spChg>
        <pc:spChg chg="mod">
          <ac:chgData name="Bushra Fatima" userId="651079ddba5a4dd5" providerId="LiveId" clId="{D795D9D1-605A-4746-B57A-42146B12EBCE}" dt="2024-04-26T09:06:00.922" v="50" actId="2711"/>
          <ac:spMkLst>
            <pc:docMk/>
            <pc:sldMk cId="0" sldId="260"/>
            <ac:spMk id="7" creationId="{00000000-0000-0000-0000-000000000000}"/>
          </ac:spMkLst>
        </pc:spChg>
        <pc:spChg chg="mod">
          <ac:chgData name="Bushra Fatima" userId="651079ddba5a4dd5" providerId="LiveId" clId="{D795D9D1-605A-4746-B57A-42146B12EBCE}" dt="2024-04-26T09:06:30.171" v="52" actId="2711"/>
          <ac:spMkLst>
            <pc:docMk/>
            <pc:sldMk cId="0" sldId="260"/>
            <ac:spMk id="9" creationId="{00000000-0000-0000-0000-000000000000}"/>
          </ac:spMkLst>
        </pc:spChg>
        <pc:spChg chg="mod">
          <ac:chgData name="Bushra Fatima" userId="651079ddba5a4dd5" providerId="LiveId" clId="{D795D9D1-605A-4746-B57A-42146B12EBCE}" dt="2024-04-26T09:07:17.478" v="54" actId="2711"/>
          <ac:spMkLst>
            <pc:docMk/>
            <pc:sldMk cId="0" sldId="260"/>
            <ac:spMk id="11" creationId="{00000000-0000-0000-0000-000000000000}"/>
          </ac:spMkLst>
        </pc:spChg>
      </pc:sldChg>
      <pc:sldChg chg="modSp mod">
        <pc:chgData name="Bushra Fatima" userId="651079ddba5a4dd5" providerId="LiveId" clId="{D795D9D1-605A-4746-B57A-42146B12EBCE}" dt="2024-04-26T13:03:43.107" v="61" actId="2711"/>
        <pc:sldMkLst>
          <pc:docMk/>
          <pc:sldMk cId="0" sldId="262"/>
        </pc:sldMkLst>
        <pc:spChg chg="mod">
          <ac:chgData name="Bushra Fatima" userId="651079ddba5a4dd5" providerId="LiveId" clId="{D795D9D1-605A-4746-B57A-42146B12EBCE}" dt="2024-04-26T13:03:17.052" v="60" actId="1076"/>
          <ac:spMkLst>
            <pc:docMk/>
            <pc:sldMk cId="0" sldId="262"/>
            <ac:spMk id="3" creationId="{00000000-0000-0000-0000-000000000000}"/>
          </ac:spMkLst>
        </pc:spChg>
        <pc:spChg chg="mod">
          <ac:chgData name="Bushra Fatima" userId="651079ddba5a4dd5" providerId="LiveId" clId="{D795D9D1-605A-4746-B57A-42146B12EBCE}" dt="2024-04-26T12:57:45.963" v="57" actId="2711"/>
          <ac:spMkLst>
            <pc:docMk/>
            <pc:sldMk cId="0" sldId="262"/>
            <ac:spMk id="4" creationId="{00000000-0000-0000-0000-000000000000}"/>
          </ac:spMkLst>
        </pc:spChg>
        <pc:spChg chg="mod">
          <ac:chgData name="Bushra Fatima" userId="651079ddba5a4dd5" providerId="LiveId" clId="{D795D9D1-605A-4746-B57A-42146B12EBCE}" dt="2024-04-26T13:02:48.100" v="58" actId="2711"/>
          <ac:spMkLst>
            <pc:docMk/>
            <pc:sldMk cId="0" sldId="262"/>
            <ac:spMk id="8" creationId="{00000000-0000-0000-0000-000000000000}"/>
          </ac:spMkLst>
        </pc:spChg>
        <pc:spChg chg="mod">
          <ac:chgData name="Bushra Fatima" userId="651079ddba5a4dd5" providerId="LiveId" clId="{D795D9D1-605A-4746-B57A-42146B12EBCE}" dt="2024-04-26T13:02:59.766" v="59" actId="2711"/>
          <ac:spMkLst>
            <pc:docMk/>
            <pc:sldMk cId="0" sldId="262"/>
            <ac:spMk id="12" creationId="{00000000-0000-0000-0000-000000000000}"/>
          </ac:spMkLst>
        </pc:spChg>
        <pc:spChg chg="mod">
          <ac:chgData name="Bushra Fatima" userId="651079ddba5a4dd5" providerId="LiveId" clId="{D795D9D1-605A-4746-B57A-42146B12EBCE}" dt="2024-04-26T13:03:43.107" v="61" actId="2711"/>
          <ac:spMkLst>
            <pc:docMk/>
            <pc:sldMk cId="0" sldId="262"/>
            <ac:spMk id="16" creationId="{00000000-0000-0000-0000-000000000000}"/>
          </ac:spMkLst>
        </pc:spChg>
      </pc:sldChg>
      <pc:sldChg chg="modSp mod chgLayout">
        <pc:chgData name="Bushra Fatima" userId="651079ddba5a4dd5" providerId="LiveId" clId="{D795D9D1-605A-4746-B57A-42146B12EBCE}" dt="2024-05-03T05:00:26.358" v="201" actId="2711"/>
        <pc:sldMkLst>
          <pc:docMk/>
          <pc:sldMk cId="0" sldId="264"/>
        </pc:sldMkLst>
        <pc:spChg chg="mod">
          <ac:chgData name="Bushra Fatima" userId="651079ddba5a4dd5" providerId="LiveId" clId="{D795D9D1-605A-4746-B57A-42146B12EBCE}" dt="2024-05-03T05:00:26.358" v="201" actId="2711"/>
          <ac:spMkLst>
            <pc:docMk/>
            <pc:sldMk cId="0" sldId="264"/>
            <ac:spMk id="3" creationId="{00000000-0000-0000-0000-000000000000}"/>
          </ac:spMkLst>
        </pc:spChg>
        <pc:spChg chg="mod">
          <ac:chgData name="Bushra Fatima" userId="651079ddba5a4dd5" providerId="LiveId" clId="{D795D9D1-605A-4746-B57A-42146B12EBCE}" dt="2024-05-03T05:00:26.358" v="201" actId="2711"/>
          <ac:spMkLst>
            <pc:docMk/>
            <pc:sldMk cId="0" sldId="264"/>
            <ac:spMk id="4" creationId="{00000000-0000-0000-0000-000000000000}"/>
          </ac:spMkLst>
        </pc:spChg>
        <pc:spChg chg="mod">
          <ac:chgData name="Bushra Fatima" userId="651079ddba5a4dd5" providerId="LiveId" clId="{D795D9D1-605A-4746-B57A-42146B12EBCE}" dt="2024-05-03T05:00:26.358" v="201" actId="2711"/>
          <ac:spMkLst>
            <pc:docMk/>
            <pc:sldMk cId="0" sldId="264"/>
            <ac:spMk id="5" creationId="{00000000-0000-0000-0000-000000000000}"/>
          </ac:spMkLst>
        </pc:spChg>
        <pc:spChg chg="mod">
          <ac:chgData name="Bushra Fatima" userId="651079ddba5a4dd5" providerId="LiveId" clId="{D795D9D1-605A-4746-B57A-42146B12EBCE}" dt="2024-05-03T05:00:26.358" v="201" actId="2711"/>
          <ac:spMkLst>
            <pc:docMk/>
            <pc:sldMk cId="0" sldId="264"/>
            <ac:spMk id="7" creationId="{00000000-0000-0000-0000-000000000000}"/>
          </ac:spMkLst>
        </pc:spChg>
        <pc:spChg chg="mod">
          <ac:chgData name="Bushra Fatima" userId="651079ddba5a4dd5" providerId="LiveId" clId="{D795D9D1-605A-4746-B57A-42146B12EBCE}" dt="2024-05-03T05:00:26.358" v="201" actId="2711"/>
          <ac:spMkLst>
            <pc:docMk/>
            <pc:sldMk cId="0" sldId="264"/>
            <ac:spMk id="8" creationId="{00000000-0000-0000-0000-000000000000}"/>
          </ac:spMkLst>
        </pc:spChg>
        <pc:spChg chg="mod">
          <ac:chgData name="Bushra Fatima" userId="651079ddba5a4dd5" providerId="LiveId" clId="{D795D9D1-605A-4746-B57A-42146B12EBCE}" dt="2024-05-03T05:00:26.358" v="201" actId="2711"/>
          <ac:spMkLst>
            <pc:docMk/>
            <pc:sldMk cId="0" sldId="264"/>
            <ac:spMk id="9" creationId="{00000000-0000-0000-0000-000000000000}"/>
          </ac:spMkLst>
        </pc:spChg>
        <pc:spChg chg="mod">
          <ac:chgData name="Bushra Fatima" userId="651079ddba5a4dd5" providerId="LiveId" clId="{D795D9D1-605A-4746-B57A-42146B12EBCE}" dt="2024-05-03T05:00:26.358" v="201" actId="2711"/>
          <ac:spMkLst>
            <pc:docMk/>
            <pc:sldMk cId="0" sldId="264"/>
            <ac:spMk id="11" creationId="{00000000-0000-0000-0000-000000000000}"/>
          </ac:spMkLst>
        </pc:spChg>
        <pc:spChg chg="mod">
          <ac:chgData name="Bushra Fatima" userId="651079ddba5a4dd5" providerId="LiveId" clId="{D795D9D1-605A-4746-B57A-42146B12EBCE}" dt="2024-05-03T05:00:26.358" v="201" actId="2711"/>
          <ac:spMkLst>
            <pc:docMk/>
            <pc:sldMk cId="0" sldId="264"/>
            <ac:spMk id="12" creationId="{00000000-0000-0000-0000-000000000000}"/>
          </ac:spMkLst>
        </pc:spChg>
        <pc:spChg chg="mod">
          <ac:chgData name="Bushra Fatima" userId="651079ddba5a4dd5" providerId="LiveId" clId="{D795D9D1-605A-4746-B57A-42146B12EBCE}" dt="2024-05-03T05:00:26.358" v="201" actId="2711"/>
          <ac:spMkLst>
            <pc:docMk/>
            <pc:sldMk cId="0" sldId="264"/>
            <ac:spMk id="13" creationId="{00000000-0000-0000-0000-000000000000}"/>
          </ac:spMkLst>
        </pc:spChg>
        <pc:spChg chg="mod">
          <ac:chgData name="Bushra Fatima" userId="651079ddba5a4dd5" providerId="LiveId" clId="{D795D9D1-605A-4746-B57A-42146B12EBCE}" dt="2024-05-03T05:00:26.358" v="201" actId="2711"/>
          <ac:spMkLst>
            <pc:docMk/>
            <pc:sldMk cId="0" sldId="264"/>
            <ac:spMk id="15" creationId="{00000000-0000-0000-0000-000000000000}"/>
          </ac:spMkLst>
        </pc:spChg>
        <pc:spChg chg="mod">
          <ac:chgData name="Bushra Fatima" userId="651079ddba5a4dd5" providerId="LiveId" clId="{D795D9D1-605A-4746-B57A-42146B12EBCE}" dt="2024-05-03T05:00:26.358" v="201" actId="2711"/>
          <ac:spMkLst>
            <pc:docMk/>
            <pc:sldMk cId="0" sldId="264"/>
            <ac:spMk id="16" creationId="{00000000-0000-0000-0000-000000000000}"/>
          </ac:spMkLst>
        </pc:spChg>
        <pc:spChg chg="mod">
          <ac:chgData name="Bushra Fatima" userId="651079ddba5a4dd5" providerId="LiveId" clId="{D795D9D1-605A-4746-B57A-42146B12EBCE}" dt="2024-05-03T05:00:26.358" v="201" actId="2711"/>
          <ac:spMkLst>
            <pc:docMk/>
            <pc:sldMk cId="0" sldId="264"/>
            <ac:spMk id="17" creationId="{00000000-0000-0000-0000-000000000000}"/>
          </ac:spMkLst>
        </pc:spChg>
      </pc:sldChg>
      <pc:sldChg chg="modSp mod">
        <pc:chgData name="Bushra Fatima" userId="651079ddba5a4dd5" providerId="LiveId" clId="{D795D9D1-605A-4746-B57A-42146B12EBCE}" dt="2024-04-26T09:04:55.471" v="47" actId="1076"/>
        <pc:sldMkLst>
          <pc:docMk/>
          <pc:sldMk cId="0" sldId="266"/>
        </pc:sldMkLst>
        <pc:spChg chg="mod">
          <ac:chgData name="Bushra Fatima" userId="651079ddba5a4dd5" providerId="LiveId" clId="{D795D9D1-605A-4746-B57A-42146B12EBCE}" dt="2024-04-26T09:03:41.569" v="42" actId="20577"/>
          <ac:spMkLst>
            <pc:docMk/>
            <pc:sldMk cId="0" sldId="266"/>
            <ac:spMk id="3" creationId="{00000000-0000-0000-0000-000000000000}"/>
          </ac:spMkLst>
        </pc:spChg>
        <pc:spChg chg="mod">
          <ac:chgData name="Bushra Fatima" userId="651079ddba5a4dd5" providerId="LiveId" clId="{D795D9D1-605A-4746-B57A-42146B12EBCE}" dt="2024-04-26T09:04:19.774" v="43" actId="2711"/>
          <ac:spMkLst>
            <pc:docMk/>
            <pc:sldMk cId="0" sldId="266"/>
            <ac:spMk id="4" creationId="{00000000-0000-0000-0000-000000000000}"/>
          </ac:spMkLst>
        </pc:spChg>
        <pc:spChg chg="mod">
          <ac:chgData name="Bushra Fatima" userId="651079ddba5a4dd5" providerId="LiveId" clId="{D795D9D1-605A-4746-B57A-42146B12EBCE}" dt="2024-04-26T09:04:45.740" v="45" actId="2711"/>
          <ac:spMkLst>
            <pc:docMk/>
            <pc:sldMk cId="0" sldId="266"/>
            <ac:spMk id="5" creationId="{00000000-0000-0000-0000-000000000000}"/>
          </ac:spMkLst>
        </pc:spChg>
        <pc:spChg chg="mod">
          <ac:chgData name="Bushra Fatima" userId="651079ddba5a4dd5" providerId="LiveId" clId="{D795D9D1-605A-4746-B57A-42146B12EBCE}" dt="2024-04-26T09:04:55.471" v="47" actId="1076"/>
          <ac:spMkLst>
            <pc:docMk/>
            <pc:sldMk cId="0" sldId="266"/>
            <ac:spMk id="6" creationId="{00000000-0000-0000-0000-000000000000}"/>
          </ac:spMkLst>
        </pc:spChg>
      </pc:sldChg>
      <pc:sldChg chg="modSp mod">
        <pc:chgData name="Bushra Fatima" userId="651079ddba5a4dd5" providerId="LiveId" clId="{D795D9D1-605A-4746-B57A-42146B12EBCE}" dt="2024-05-03T05:03:24.785" v="238" actId="2711"/>
        <pc:sldMkLst>
          <pc:docMk/>
          <pc:sldMk cId="0" sldId="268"/>
        </pc:sldMkLst>
        <pc:spChg chg="mod">
          <ac:chgData name="Bushra Fatima" userId="651079ddba5a4dd5" providerId="LiveId" clId="{D795D9D1-605A-4746-B57A-42146B12EBCE}" dt="2024-05-03T05:03:24.785" v="238" actId="2711"/>
          <ac:spMkLst>
            <pc:docMk/>
            <pc:sldMk cId="0" sldId="268"/>
            <ac:spMk id="3" creationId="{00000000-0000-0000-0000-000000000000}"/>
          </ac:spMkLst>
        </pc:spChg>
        <pc:spChg chg="mod">
          <ac:chgData name="Bushra Fatima" userId="651079ddba5a4dd5" providerId="LiveId" clId="{D795D9D1-605A-4746-B57A-42146B12EBCE}" dt="2024-05-03T05:03:24.785" v="238" actId="2711"/>
          <ac:spMkLst>
            <pc:docMk/>
            <pc:sldMk cId="0" sldId="268"/>
            <ac:spMk id="4" creationId="{00000000-0000-0000-0000-000000000000}"/>
          </ac:spMkLst>
        </pc:spChg>
        <pc:spChg chg="mod">
          <ac:chgData name="Bushra Fatima" userId="651079ddba5a4dd5" providerId="LiveId" clId="{D795D9D1-605A-4746-B57A-42146B12EBCE}" dt="2024-05-03T05:03:24.785" v="238" actId="2711"/>
          <ac:spMkLst>
            <pc:docMk/>
            <pc:sldMk cId="0" sldId="268"/>
            <ac:spMk id="5" creationId="{00000000-0000-0000-0000-000000000000}"/>
          </ac:spMkLst>
        </pc:spChg>
        <pc:spChg chg="mod">
          <ac:chgData name="Bushra Fatima" userId="651079ddba5a4dd5" providerId="LiveId" clId="{D795D9D1-605A-4746-B57A-42146B12EBCE}" dt="2024-05-03T05:03:24.785" v="238" actId="2711"/>
          <ac:spMkLst>
            <pc:docMk/>
            <pc:sldMk cId="0" sldId="268"/>
            <ac:spMk id="6" creationId="{00000000-0000-0000-0000-000000000000}"/>
          </ac:spMkLst>
        </pc:spChg>
        <pc:spChg chg="mod">
          <ac:chgData name="Bushra Fatima" userId="651079ddba5a4dd5" providerId="LiveId" clId="{D795D9D1-605A-4746-B57A-42146B12EBCE}" dt="2024-05-03T05:03:24.785" v="238" actId="2711"/>
          <ac:spMkLst>
            <pc:docMk/>
            <pc:sldMk cId="0" sldId="268"/>
            <ac:spMk id="7" creationId="{00000000-0000-0000-0000-000000000000}"/>
          </ac:spMkLst>
        </pc:spChg>
        <pc:spChg chg="mod">
          <ac:chgData name="Bushra Fatima" userId="651079ddba5a4dd5" providerId="LiveId" clId="{D795D9D1-605A-4746-B57A-42146B12EBCE}" dt="2024-05-03T05:03:24.785" v="238" actId="2711"/>
          <ac:spMkLst>
            <pc:docMk/>
            <pc:sldMk cId="0" sldId="268"/>
            <ac:spMk id="8" creationId="{00000000-0000-0000-0000-000000000000}"/>
          </ac:spMkLst>
        </pc:spChg>
        <pc:spChg chg="mod">
          <ac:chgData name="Bushra Fatima" userId="651079ddba5a4dd5" providerId="LiveId" clId="{D795D9D1-605A-4746-B57A-42146B12EBCE}" dt="2024-05-03T05:03:24.785" v="238" actId="2711"/>
          <ac:spMkLst>
            <pc:docMk/>
            <pc:sldMk cId="0" sldId="268"/>
            <ac:spMk id="9" creationId="{00000000-0000-0000-0000-000000000000}"/>
          </ac:spMkLst>
        </pc:spChg>
        <pc:spChg chg="mod">
          <ac:chgData name="Bushra Fatima" userId="651079ddba5a4dd5" providerId="LiveId" clId="{D795D9D1-605A-4746-B57A-42146B12EBCE}" dt="2024-05-03T05:03:24.785" v="238" actId="2711"/>
          <ac:spMkLst>
            <pc:docMk/>
            <pc:sldMk cId="0" sldId="268"/>
            <ac:spMk id="10" creationId="{00000000-0000-0000-0000-000000000000}"/>
          </ac:spMkLst>
        </pc:spChg>
        <pc:spChg chg="mod">
          <ac:chgData name="Bushra Fatima" userId="651079ddba5a4dd5" providerId="LiveId" clId="{D795D9D1-605A-4746-B57A-42146B12EBCE}" dt="2024-05-03T05:03:24.785" v="238" actId="2711"/>
          <ac:spMkLst>
            <pc:docMk/>
            <pc:sldMk cId="0" sldId="268"/>
            <ac:spMk id="11" creationId="{00000000-0000-0000-0000-000000000000}"/>
          </ac:spMkLst>
        </pc:spChg>
      </pc:sldChg>
      <pc:sldChg chg="modSp mod">
        <pc:chgData name="Bushra Fatima" userId="651079ddba5a4dd5" providerId="LiveId" clId="{D795D9D1-605A-4746-B57A-42146B12EBCE}" dt="2024-04-26T09:01:19.716" v="22" actId="2711"/>
        <pc:sldMkLst>
          <pc:docMk/>
          <pc:sldMk cId="0" sldId="270"/>
        </pc:sldMkLst>
        <pc:spChg chg="mod">
          <ac:chgData name="Bushra Fatima" userId="651079ddba5a4dd5" providerId="LiveId" clId="{D795D9D1-605A-4746-B57A-42146B12EBCE}" dt="2024-04-26T09:01:02.848" v="19" actId="1076"/>
          <ac:spMkLst>
            <pc:docMk/>
            <pc:sldMk cId="0" sldId="270"/>
            <ac:spMk id="3" creationId="{00000000-0000-0000-0000-000000000000}"/>
          </ac:spMkLst>
        </pc:spChg>
        <pc:spChg chg="mod">
          <ac:chgData name="Bushra Fatima" userId="651079ddba5a4dd5" providerId="LiveId" clId="{D795D9D1-605A-4746-B57A-42146B12EBCE}" dt="2024-04-26T09:00:37.975" v="15" actId="2711"/>
          <ac:spMkLst>
            <pc:docMk/>
            <pc:sldMk cId="0" sldId="270"/>
            <ac:spMk id="4" creationId="{00000000-0000-0000-0000-000000000000}"/>
          </ac:spMkLst>
        </pc:spChg>
        <pc:spChg chg="mod">
          <ac:chgData name="Bushra Fatima" userId="651079ddba5a4dd5" providerId="LiveId" clId="{D795D9D1-605A-4746-B57A-42146B12EBCE}" dt="2024-04-26T09:00:46.145" v="16" actId="2711"/>
          <ac:spMkLst>
            <pc:docMk/>
            <pc:sldMk cId="0" sldId="270"/>
            <ac:spMk id="5" creationId="{00000000-0000-0000-0000-000000000000}"/>
          </ac:spMkLst>
        </pc:spChg>
        <pc:spChg chg="mod">
          <ac:chgData name="Bushra Fatima" userId="651079ddba5a4dd5" providerId="LiveId" clId="{D795D9D1-605A-4746-B57A-42146B12EBCE}" dt="2024-04-26T09:00:52.198" v="17" actId="2711"/>
          <ac:spMkLst>
            <pc:docMk/>
            <pc:sldMk cId="0" sldId="270"/>
            <ac:spMk id="7" creationId="{00000000-0000-0000-0000-000000000000}"/>
          </ac:spMkLst>
        </pc:spChg>
        <pc:spChg chg="mod">
          <ac:chgData name="Bushra Fatima" userId="651079ddba5a4dd5" providerId="LiveId" clId="{D795D9D1-605A-4746-B57A-42146B12EBCE}" dt="2024-04-26T09:01:06.329" v="20" actId="20577"/>
          <ac:spMkLst>
            <pc:docMk/>
            <pc:sldMk cId="0" sldId="270"/>
            <ac:spMk id="8" creationId="{00000000-0000-0000-0000-000000000000}"/>
          </ac:spMkLst>
        </pc:spChg>
        <pc:spChg chg="mod">
          <ac:chgData name="Bushra Fatima" userId="651079ddba5a4dd5" providerId="LiveId" clId="{D795D9D1-605A-4746-B57A-42146B12EBCE}" dt="2024-04-26T09:01:11.504" v="21" actId="2711"/>
          <ac:spMkLst>
            <pc:docMk/>
            <pc:sldMk cId="0" sldId="270"/>
            <ac:spMk id="10" creationId="{00000000-0000-0000-0000-000000000000}"/>
          </ac:spMkLst>
        </pc:spChg>
        <pc:spChg chg="mod">
          <ac:chgData name="Bushra Fatima" userId="651079ddba5a4dd5" providerId="LiveId" clId="{D795D9D1-605A-4746-B57A-42146B12EBCE}" dt="2024-04-26T09:01:19.716" v="22" actId="2711"/>
          <ac:spMkLst>
            <pc:docMk/>
            <pc:sldMk cId="0" sldId="270"/>
            <ac:spMk id="11" creationId="{00000000-0000-0000-0000-000000000000}"/>
          </ac:spMkLst>
        </pc:spChg>
      </pc:sldChg>
      <pc:sldChg chg="modSp mod">
        <pc:chgData name="Bushra Fatima" userId="651079ddba5a4dd5" providerId="LiveId" clId="{D795D9D1-605A-4746-B57A-42146B12EBCE}" dt="2024-04-26T09:00:21.677" v="14" actId="2711"/>
        <pc:sldMkLst>
          <pc:docMk/>
          <pc:sldMk cId="0" sldId="273"/>
        </pc:sldMkLst>
        <pc:spChg chg="mod">
          <ac:chgData name="Bushra Fatima" userId="651079ddba5a4dd5" providerId="LiveId" clId="{D795D9D1-605A-4746-B57A-42146B12EBCE}" dt="2024-04-26T09:00:04.894" v="12" actId="1076"/>
          <ac:spMkLst>
            <pc:docMk/>
            <pc:sldMk cId="0" sldId="273"/>
            <ac:spMk id="3" creationId="{00000000-0000-0000-0000-000000000000}"/>
          </ac:spMkLst>
        </pc:spChg>
        <pc:spChg chg="mod">
          <ac:chgData name="Bushra Fatima" userId="651079ddba5a4dd5" providerId="LiveId" clId="{D795D9D1-605A-4746-B57A-42146B12EBCE}" dt="2024-04-26T08:59:46.365" v="9" actId="2711"/>
          <ac:spMkLst>
            <pc:docMk/>
            <pc:sldMk cId="0" sldId="273"/>
            <ac:spMk id="4" creationId="{00000000-0000-0000-0000-000000000000}"/>
          </ac:spMkLst>
        </pc:spChg>
        <pc:spChg chg="mod">
          <ac:chgData name="Bushra Fatima" userId="651079ddba5a4dd5" providerId="LiveId" clId="{D795D9D1-605A-4746-B57A-42146B12EBCE}" dt="2024-04-26T08:59:52.869" v="10" actId="2711"/>
          <ac:spMkLst>
            <pc:docMk/>
            <pc:sldMk cId="0" sldId="273"/>
            <ac:spMk id="6" creationId="{00000000-0000-0000-0000-000000000000}"/>
          </ac:spMkLst>
        </pc:spChg>
        <pc:spChg chg="mod">
          <ac:chgData name="Bushra Fatima" userId="651079ddba5a4dd5" providerId="LiveId" clId="{D795D9D1-605A-4746-B57A-42146B12EBCE}" dt="2024-04-26T09:00:00.181" v="11" actId="2711"/>
          <ac:spMkLst>
            <pc:docMk/>
            <pc:sldMk cId="0" sldId="273"/>
            <ac:spMk id="8" creationId="{00000000-0000-0000-0000-000000000000}"/>
          </ac:spMkLst>
        </pc:spChg>
        <pc:spChg chg="mod">
          <ac:chgData name="Bushra Fatima" userId="651079ddba5a4dd5" providerId="LiveId" clId="{D795D9D1-605A-4746-B57A-42146B12EBCE}" dt="2024-04-26T09:00:21.677" v="14" actId="2711"/>
          <ac:spMkLst>
            <pc:docMk/>
            <pc:sldMk cId="0" sldId="273"/>
            <ac:spMk id="10" creationId="{00000000-0000-0000-0000-000000000000}"/>
          </ac:spMkLst>
        </pc:spChg>
      </pc:sldChg>
      <pc:sldChg chg="modSp mod">
        <pc:chgData name="Bushra Fatima" userId="651079ddba5a4dd5" providerId="LiveId" clId="{D795D9D1-605A-4746-B57A-42146B12EBCE}" dt="2024-04-26T08:59:08.856" v="8" actId="2711"/>
        <pc:sldMkLst>
          <pc:docMk/>
          <pc:sldMk cId="0" sldId="275"/>
        </pc:sldMkLst>
        <pc:spChg chg="mod">
          <ac:chgData name="Bushra Fatima" userId="651079ddba5a4dd5" providerId="LiveId" clId="{D795D9D1-605A-4746-B57A-42146B12EBCE}" dt="2024-04-26T08:58:47.045" v="6" actId="1076"/>
          <ac:spMkLst>
            <pc:docMk/>
            <pc:sldMk cId="0" sldId="275"/>
            <ac:spMk id="3" creationId="{00000000-0000-0000-0000-000000000000}"/>
          </ac:spMkLst>
        </pc:spChg>
        <pc:spChg chg="mod">
          <ac:chgData name="Bushra Fatima" userId="651079ddba5a4dd5" providerId="LiveId" clId="{D795D9D1-605A-4746-B57A-42146B12EBCE}" dt="2024-04-26T08:59:08.856" v="8" actId="2711"/>
          <ac:spMkLst>
            <pc:docMk/>
            <pc:sldMk cId="0" sldId="275"/>
            <ac:spMk id="4" creationId="{00000000-0000-0000-0000-000000000000}"/>
          </ac:spMkLst>
        </pc:spChg>
      </pc:sldChg>
      <pc:sldChg chg="modSp mod">
        <pc:chgData name="Bushra Fatima" userId="651079ddba5a4dd5" providerId="LiveId" clId="{D795D9D1-605A-4746-B57A-42146B12EBCE}" dt="2024-04-26T08:58:27.184" v="5" actId="1076"/>
        <pc:sldMkLst>
          <pc:docMk/>
          <pc:sldMk cId="0" sldId="277"/>
        </pc:sldMkLst>
        <pc:spChg chg="mod">
          <ac:chgData name="Bushra Fatima" userId="651079ddba5a4dd5" providerId="LiveId" clId="{D795D9D1-605A-4746-B57A-42146B12EBCE}" dt="2024-04-26T08:58:27.184" v="5" actId="1076"/>
          <ac:spMkLst>
            <pc:docMk/>
            <pc:sldMk cId="0" sldId="277"/>
            <ac:spMk id="5" creationId="{00000000-0000-0000-0000-000000000000}"/>
          </ac:spMkLst>
        </pc:spChg>
        <pc:spChg chg="mod">
          <ac:chgData name="Bushra Fatima" userId="651079ddba5a4dd5" providerId="LiveId" clId="{D795D9D1-605A-4746-B57A-42146B12EBCE}" dt="2024-04-26T08:58:15.169" v="2" actId="2711"/>
          <ac:spMkLst>
            <pc:docMk/>
            <pc:sldMk cId="0" sldId="277"/>
            <ac:spMk id="6" creationId="{00000000-0000-0000-0000-000000000000}"/>
          </ac:spMkLst>
        </pc:spChg>
      </pc:sldChg>
    </pc:docChg>
  </pc:docChgLst>
  <pc:docChgLst>
    <pc:chgData name="Bushra Fatima" userId="651079ddba5a4dd5" providerId="LiveId" clId="{3581C71D-D938-4318-9A4F-BC52C6340B9E}"/>
    <pc:docChg chg="undo custSel modSld">
      <pc:chgData name="Bushra Fatima" userId="651079ddba5a4dd5" providerId="LiveId" clId="{3581C71D-D938-4318-9A4F-BC52C6340B9E}" dt="2024-02-27T13:47:31.518" v="136" actId="1076"/>
      <pc:docMkLst>
        <pc:docMk/>
      </pc:docMkLst>
      <pc:sldChg chg="modSp mod">
        <pc:chgData name="Bushra Fatima" userId="651079ddba5a4dd5" providerId="LiveId" clId="{3581C71D-D938-4318-9A4F-BC52C6340B9E}" dt="2024-02-27T13:47:31.518" v="136" actId="1076"/>
        <pc:sldMkLst>
          <pc:docMk/>
          <pc:sldMk cId="0" sldId="256"/>
        </pc:sldMkLst>
        <pc:spChg chg="mod">
          <ac:chgData name="Bushra Fatima" userId="651079ddba5a4dd5" providerId="LiveId" clId="{3581C71D-D938-4318-9A4F-BC52C6340B9E}" dt="2024-02-27T13:47:31.518" v="136" actId="1076"/>
          <ac:spMkLst>
            <pc:docMk/>
            <pc:sldMk cId="0" sldId="256"/>
            <ac:spMk id="3" creationId="{00000000-0000-0000-0000-000000000000}"/>
          </ac:spMkLst>
        </pc:spChg>
        <pc:spChg chg="mod">
          <ac:chgData name="Bushra Fatima" userId="651079ddba5a4dd5" providerId="LiveId" clId="{3581C71D-D938-4318-9A4F-BC52C6340B9E}" dt="2024-02-16T11:38:53.850" v="135" actId="255"/>
          <ac:spMkLst>
            <pc:docMk/>
            <pc:sldMk cId="0" sldId="256"/>
            <ac:spMk id="5" creationId="{00000000-0000-0000-0000-000000000000}"/>
          </ac:spMkLst>
        </pc:spChg>
        <pc:spChg chg="mod">
          <ac:chgData name="Bushra Fatima" userId="651079ddba5a4dd5" providerId="LiveId" clId="{3581C71D-D938-4318-9A4F-BC52C6340B9E}" dt="2024-02-16T11:26:08.691" v="91" actId="20577"/>
          <ac:spMkLst>
            <pc:docMk/>
            <pc:sldMk cId="0" sldId="256"/>
            <ac:spMk id="6" creationId="{00000000-0000-0000-0000-000000000000}"/>
          </ac:spMkLst>
        </pc:spChg>
        <pc:spChg chg="mod">
          <ac:chgData name="Bushra Fatima" userId="651079ddba5a4dd5" providerId="LiveId" clId="{3581C71D-D938-4318-9A4F-BC52C6340B9E}" dt="2024-02-16T11:26:19.329" v="92" actId="20577"/>
          <ac:spMkLst>
            <pc:docMk/>
            <pc:sldMk cId="0" sldId="256"/>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416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840581" y="0"/>
            <a:ext cx="14630400" cy="8229600"/>
          </a:xfrm>
          <a:prstGeom prst="rect">
            <a:avLst/>
          </a:prstGeom>
          <a:solidFill>
            <a:srgbClr val="1D1D1B"/>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8" y="1851541"/>
            <a:ext cx="7723779" cy="2419245"/>
          </a:xfrm>
          <a:prstGeom prst="rect">
            <a:avLst/>
          </a:prstGeom>
          <a:noFill/>
          <a:ln/>
        </p:spPr>
        <p:txBody>
          <a:bodyPr wrap="square" rtlCol="0" anchor="t"/>
          <a:lstStyle/>
          <a:p>
            <a:pPr marL="0" indent="0">
              <a:lnSpc>
                <a:spcPts val="6561"/>
              </a:lnSpc>
              <a:buNone/>
            </a:pPr>
            <a:r>
              <a:rPr lang="en-US" sz="4400" b="0" i="0" dirty="0">
                <a:solidFill>
                  <a:srgbClr val="ECECEC"/>
                </a:solidFill>
                <a:effectLst/>
                <a:latin typeface="Times New Roman" panose="02020603050405020304" pitchFamily="18" charset="0"/>
                <a:cs typeface="Times New Roman" panose="02020603050405020304" pitchFamily="18" charset="0"/>
              </a:rPr>
              <a:t>Conducted SQL-based analysis to identify </a:t>
            </a:r>
            <a:r>
              <a:rPr lang="en-US" sz="4400" dirty="0">
                <a:solidFill>
                  <a:srgbClr val="ECECEC"/>
                </a:solidFill>
                <a:latin typeface="Times New Roman" panose="02020603050405020304" pitchFamily="18" charset="0"/>
                <a:cs typeface="Times New Roman" panose="02020603050405020304" pitchFamily="18" charset="0"/>
              </a:rPr>
              <a:t>and address</a:t>
            </a:r>
            <a:r>
              <a:rPr lang="en-US" sz="4400" b="0" i="0" dirty="0">
                <a:solidFill>
                  <a:srgbClr val="ECECEC"/>
                </a:solidFill>
                <a:effectLst/>
                <a:latin typeface="Times New Roman" panose="02020603050405020304" pitchFamily="18" charset="0"/>
                <a:cs typeface="Times New Roman" panose="02020603050405020304" pitchFamily="18" charset="0"/>
              </a:rPr>
              <a:t> </a:t>
            </a:r>
            <a:r>
              <a:rPr lang="en-US" sz="4400" dirty="0">
                <a:solidFill>
                  <a:srgbClr val="ECECEC"/>
                </a:solidFill>
                <a:latin typeface="Times New Roman" panose="02020603050405020304" pitchFamily="18" charset="0"/>
                <a:cs typeface="Times New Roman" panose="02020603050405020304" pitchFamily="18" charset="0"/>
              </a:rPr>
              <a:t>s</a:t>
            </a:r>
            <a:r>
              <a:rPr lang="en-US" sz="4400" b="0" i="0" dirty="0">
                <a:solidFill>
                  <a:srgbClr val="ECECEC"/>
                </a:solidFill>
                <a:effectLst/>
                <a:latin typeface="Times New Roman" panose="02020603050405020304" pitchFamily="18" charset="0"/>
                <a:cs typeface="Times New Roman" panose="02020603050405020304" pitchFamily="18" charset="0"/>
              </a:rPr>
              <a:t>election </a:t>
            </a:r>
            <a:r>
              <a:rPr lang="en-US" sz="4400" dirty="0">
                <a:solidFill>
                  <a:srgbClr val="ECECEC"/>
                </a:solidFill>
                <a:latin typeface="Times New Roman" panose="02020603050405020304" pitchFamily="18" charset="0"/>
                <a:cs typeface="Times New Roman" panose="02020603050405020304" pitchFamily="18" charset="0"/>
              </a:rPr>
              <a:t>g</a:t>
            </a:r>
            <a:r>
              <a:rPr lang="en-US" sz="4400" b="0" i="0" dirty="0">
                <a:solidFill>
                  <a:srgbClr val="ECECEC"/>
                </a:solidFill>
                <a:effectLst/>
                <a:latin typeface="Times New Roman" panose="02020603050405020304" pitchFamily="18" charset="0"/>
                <a:cs typeface="Times New Roman" panose="02020603050405020304" pitchFamily="18" charset="0"/>
              </a:rPr>
              <a:t>aps on Amazon</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833199" y="3851196"/>
            <a:ext cx="7847957" cy="2526744"/>
          </a:xfrm>
          <a:prstGeom prst="rect">
            <a:avLst/>
          </a:prstGeom>
          <a:noFill/>
          <a:ln/>
        </p:spPr>
        <p:txBody>
          <a:bodyPr wrap="square" rtlCol="0" anchor="t"/>
          <a:lstStyle/>
          <a:p>
            <a:pPr marL="0" indent="0">
              <a:lnSpc>
                <a:spcPts val="2799"/>
              </a:lnSpc>
              <a:buNone/>
            </a:pPr>
            <a:endParaRPr lang="en-US" sz="1750" dirty="0">
              <a:solidFill>
                <a:srgbClr val="C9C9C0"/>
              </a:solidFill>
              <a:latin typeface="Tomorrow" pitchFamily="34" charset="0"/>
              <a:ea typeface="Tomorrow" pitchFamily="34" charset="-122"/>
              <a:cs typeface="Tomorrow" pitchFamily="34" charset="-120"/>
            </a:endParaRPr>
          </a:p>
          <a:p>
            <a:pPr marL="0" indent="0">
              <a:lnSpc>
                <a:spcPts val="2799"/>
              </a:lnSpc>
              <a:buNone/>
            </a:pPr>
            <a:endParaRPr lang="en-US" sz="1750" dirty="0">
              <a:solidFill>
                <a:srgbClr val="C9C9C0"/>
              </a:solidFill>
              <a:latin typeface="Tomorrow" pitchFamily="34" charset="0"/>
              <a:ea typeface="Tomorrow" pitchFamily="34" charset="-122"/>
              <a:cs typeface="Tomorrow" pitchFamily="34" charset="-120"/>
            </a:endParaRPr>
          </a:p>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The examination of product performance metrics through SQL-based analysis to uncover insights. These insights enable the identification of selection gaps within product offerings, highlighting areas where customer demand may not be adequately met or where product performance falls short of expectations.</a:t>
            </a:r>
          </a:p>
          <a:p>
            <a:pPr marL="0" indent="0">
              <a:lnSpc>
                <a:spcPts val="2799"/>
              </a:lnSpc>
              <a:buNone/>
            </a:pPr>
            <a:endParaRPr lang="en-US" sz="1750" dirty="0">
              <a:solidFill>
                <a:srgbClr val="C9C9C0"/>
              </a:solidFill>
              <a:latin typeface="Tomorrow" pitchFamily="34" charset="0"/>
              <a:ea typeface="Tomorrow" pitchFamily="34" charset="-122"/>
              <a:cs typeface="Tomorrow" pitchFamily="34" charset="-120"/>
            </a:endParaRPr>
          </a:p>
          <a:p>
            <a:pPr marL="0" indent="0">
              <a:lnSpc>
                <a:spcPts val="2799"/>
              </a:lnSpc>
              <a:buNone/>
            </a:pPr>
            <a:r>
              <a:rPr lang="en-US" sz="1750" dirty="0">
                <a:solidFill>
                  <a:srgbClr val="C9C9C0"/>
                </a:solidFill>
                <a:latin typeface="Tomorrow" pitchFamily="34" charset="0"/>
                <a:ea typeface="Tomorrow" pitchFamily="34" charset="-122"/>
              </a:rPr>
              <a:t>The dataset source is https://www.kaggle.com/datasets</a:t>
            </a:r>
            <a:endParaRPr lang="en-US" sz="1750" dirty="0"/>
          </a:p>
        </p:txBody>
      </p:sp>
      <p:sp>
        <p:nvSpPr>
          <p:cNvPr id="7" name="Text 4"/>
          <p:cNvSpPr/>
          <p:nvPr/>
        </p:nvSpPr>
        <p:spPr>
          <a:xfrm>
            <a:off x="833199" y="5961459"/>
            <a:ext cx="2972038" cy="416481"/>
          </a:xfrm>
          <a:prstGeom prst="rect">
            <a:avLst/>
          </a:prstGeom>
          <a:noFill/>
          <a:ln/>
        </p:spPr>
        <p:txBody>
          <a:bodyPr wrap="none" rtlCol="0" anchor="t"/>
          <a:lstStyle/>
          <a:p>
            <a:pPr marL="0" indent="0">
              <a:lnSpc>
                <a:spcPts val="3281"/>
              </a:lnSpc>
              <a:buNone/>
            </a:pPr>
            <a:endParaRPr lang="en-US" sz="2624" b="1" dirty="0">
              <a:solidFill>
                <a:srgbClr val="EDEDE8"/>
              </a:solidFill>
              <a:latin typeface="Tomorrow" pitchFamily="34" charset="0"/>
              <a:ea typeface="Tomorrow" pitchFamily="34" charset="-122"/>
              <a:cs typeface="Tomorrow" pitchFamily="34" charset="-120"/>
            </a:endParaRPr>
          </a:p>
          <a:p>
            <a:pPr marL="0" indent="0">
              <a:lnSpc>
                <a:spcPts val="3281"/>
              </a:lnSpc>
              <a:buNone/>
            </a:pPr>
            <a:endParaRPr lang="en-US" sz="2624" b="1" dirty="0">
              <a:solidFill>
                <a:srgbClr val="EDEDE8"/>
              </a:solidFill>
              <a:latin typeface="Tomorrow" pitchFamily="34" charset="0"/>
              <a:ea typeface="Tomorrow" pitchFamily="34" charset="-122"/>
              <a:cs typeface="Tomorrow" pitchFamily="34" charset="-120"/>
            </a:endParaRPr>
          </a:p>
          <a:p>
            <a:pPr marL="0" indent="0">
              <a:lnSpc>
                <a:spcPts val="3281"/>
              </a:lnSpc>
              <a:buNone/>
            </a:pPr>
            <a:endParaRPr lang="en-US" sz="2624" b="1" dirty="0">
              <a:solidFill>
                <a:srgbClr val="EDEDE8"/>
              </a:solidFill>
              <a:latin typeface="Tomorrow" pitchFamily="34" charset="0"/>
              <a:ea typeface="Tomorrow" pitchFamily="34" charset="-122"/>
              <a:cs typeface="Tomorrow" pitchFamily="34" charset="-120"/>
            </a:endParaRPr>
          </a:p>
          <a:p>
            <a:pPr marL="0" indent="0">
              <a:lnSpc>
                <a:spcPts val="3281"/>
              </a:lnSpc>
              <a:buNone/>
            </a:pPr>
            <a:r>
              <a:rPr lang="en-US" sz="2624" b="1" dirty="0">
                <a:solidFill>
                  <a:srgbClr val="EDEDE8"/>
                </a:solidFill>
                <a:latin typeface="Times New Roman" panose="02020603050405020304" pitchFamily="18" charset="0"/>
                <a:ea typeface="Tomorrow" pitchFamily="34" charset="-122"/>
                <a:cs typeface="Times New Roman" panose="02020603050405020304" pitchFamily="18" charset="0"/>
              </a:rPr>
              <a:t>By Bushra Fatima</a:t>
            </a:r>
            <a:endParaRPr lang="en-US" sz="2624"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774793"/>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4.  TOTAL REVENUE GENERATED BY EACH PRODUCT</a:t>
            </a:r>
            <a:endParaRPr lang="en-US" sz="1531" dirty="0"/>
          </a:p>
        </p:txBody>
      </p:sp>
      <p:pic>
        <p:nvPicPr>
          <p:cNvPr id="5" name="Image 0" descr="preencoded.png"/>
          <p:cNvPicPr>
            <a:picLocks noChangeAspect="1"/>
          </p:cNvPicPr>
          <p:nvPr/>
        </p:nvPicPr>
        <p:blipFill>
          <a:blip r:embed="rId3"/>
          <a:stretch>
            <a:fillRect/>
          </a:stretch>
        </p:blipFill>
        <p:spPr>
          <a:xfrm>
            <a:off x="5314831" y="1053465"/>
            <a:ext cx="4000738" cy="2516624"/>
          </a:xfrm>
          <a:prstGeom prst="rect">
            <a:avLst/>
          </a:prstGeom>
        </p:spPr>
      </p:pic>
      <p:sp>
        <p:nvSpPr>
          <p:cNvPr id="6" name="Text 3"/>
          <p:cNvSpPr/>
          <p:nvPr/>
        </p:nvSpPr>
        <p:spPr>
          <a:xfrm>
            <a:off x="3621167" y="3744992"/>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for total revenue generated by each products </a:t>
            </a:r>
            <a:endParaRPr lang="en-US" sz="1225" dirty="0"/>
          </a:p>
        </p:txBody>
      </p:sp>
      <p:pic>
        <p:nvPicPr>
          <p:cNvPr id="7" name="Image 1" descr="preencoded.png"/>
          <p:cNvPicPr>
            <a:picLocks noChangeAspect="1"/>
          </p:cNvPicPr>
          <p:nvPr/>
        </p:nvPicPr>
        <p:blipFill>
          <a:blip r:embed="rId4"/>
          <a:stretch>
            <a:fillRect/>
          </a:stretch>
        </p:blipFill>
        <p:spPr>
          <a:xfrm>
            <a:off x="3711893" y="4168616"/>
            <a:ext cx="7206615" cy="51785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33694"/>
            <a:ext cx="14630400" cy="8229600"/>
          </a:xfrm>
          <a:prstGeom prst="rect">
            <a:avLst/>
          </a:prstGeom>
          <a:solidFill>
            <a:srgbClr val="1D1D1B"/>
          </a:solidFill>
          <a:ln/>
        </p:spPr>
        <p:txBody>
          <a:bodyPr/>
          <a:lstStyle/>
          <a:p>
            <a:endParaRPr lang="en-IN" dirty="0"/>
          </a:p>
        </p:txBody>
      </p:sp>
      <p:sp>
        <p:nvSpPr>
          <p:cNvPr id="4" name="Text 2"/>
          <p:cNvSpPr/>
          <p:nvPr/>
        </p:nvSpPr>
        <p:spPr>
          <a:xfrm>
            <a:off x="2037993" y="2287072"/>
            <a:ext cx="5647611" cy="694373"/>
          </a:xfrm>
          <a:prstGeom prst="rect">
            <a:avLst/>
          </a:prstGeom>
          <a:noFill/>
          <a:ln/>
        </p:spPr>
        <p:txBody>
          <a:bodyPr wrap="non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Revenue by Product</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3425785"/>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Analysis of highest total revenue generated by each product giving insights as below</a:t>
            </a:r>
            <a:r>
              <a:rPr lang="en-US" sz="1750" dirty="0">
                <a:solidFill>
                  <a:srgbClr val="C9C9C0"/>
                </a:solidFill>
                <a:latin typeface="Tomorrow" pitchFamily="34" charset="0"/>
                <a:ea typeface="Tomorrow" pitchFamily="34" charset="-122"/>
                <a:cs typeface="Tomorrow" pitchFamily="34" charset="-120"/>
              </a:rPr>
              <a:t>.</a:t>
            </a:r>
            <a:endParaRPr lang="en-US" sz="1750" dirty="0"/>
          </a:p>
        </p:txBody>
      </p:sp>
      <p:sp>
        <p:nvSpPr>
          <p:cNvPr id="6" name="Shape 4"/>
          <p:cNvSpPr/>
          <p:nvPr/>
        </p:nvSpPr>
        <p:spPr>
          <a:xfrm>
            <a:off x="2260163" y="4062888"/>
            <a:ext cx="10554414" cy="637103"/>
          </a:xfrm>
          <a:prstGeom prst="rect">
            <a:avLst/>
          </a:prstGeom>
          <a:solidFill>
            <a:srgbClr val="0B0B0A"/>
          </a:solidFill>
          <a:ln/>
        </p:spPr>
      </p:sp>
      <p:sp>
        <p:nvSpPr>
          <p:cNvPr id="7" name="Text 5"/>
          <p:cNvSpPr/>
          <p:nvPr/>
        </p:nvSpPr>
        <p:spPr>
          <a:xfrm>
            <a:off x="2260163" y="4171950"/>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Product  category A</a:t>
            </a:r>
            <a:endParaRPr lang="en-US" sz="1750" dirty="0"/>
          </a:p>
        </p:txBody>
      </p:sp>
      <p:sp>
        <p:nvSpPr>
          <p:cNvPr id="8" name="Text 6"/>
          <p:cNvSpPr/>
          <p:nvPr/>
        </p:nvSpPr>
        <p:spPr>
          <a:xfrm>
            <a:off x="7541181" y="4171950"/>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 Phone </a:t>
            </a:r>
            <a:endParaRPr lang="en-US" sz="1750" dirty="0"/>
          </a:p>
        </p:txBody>
      </p:sp>
      <p:sp>
        <p:nvSpPr>
          <p:cNvPr id="9" name="Text 7"/>
          <p:cNvSpPr/>
          <p:nvPr/>
        </p:nvSpPr>
        <p:spPr>
          <a:xfrm>
            <a:off x="2260163" y="4809053"/>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Product category B</a:t>
            </a:r>
            <a:endParaRPr lang="en-US" sz="1750" dirty="0"/>
          </a:p>
        </p:txBody>
      </p:sp>
      <p:sp>
        <p:nvSpPr>
          <p:cNvPr id="10" name="Text 8"/>
          <p:cNvSpPr/>
          <p:nvPr/>
        </p:nvSpPr>
        <p:spPr>
          <a:xfrm>
            <a:off x="7541181" y="4809053"/>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Electronic home Devices</a:t>
            </a:r>
            <a:endParaRPr lang="en-US" sz="1750" dirty="0"/>
          </a:p>
        </p:txBody>
      </p:sp>
      <p:sp>
        <p:nvSpPr>
          <p:cNvPr id="11" name="Shape 9"/>
          <p:cNvSpPr/>
          <p:nvPr/>
        </p:nvSpPr>
        <p:spPr>
          <a:xfrm>
            <a:off x="2037993" y="5305306"/>
            <a:ext cx="10554414" cy="637103"/>
          </a:xfrm>
          <a:prstGeom prst="rect">
            <a:avLst/>
          </a:prstGeom>
          <a:solidFill>
            <a:srgbClr val="0B0B0A"/>
          </a:solidFill>
          <a:ln/>
        </p:spPr>
      </p:sp>
      <p:sp>
        <p:nvSpPr>
          <p:cNvPr id="12" name="Text 10"/>
          <p:cNvSpPr/>
          <p:nvPr/>
        </p:nvSpPr>
        <p:spPr>
          <a:xfrm>
            <a:off x="2260163" y="5446157"/>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Product category C</a:t>
            </a:r>
            <a:endParaRPr lang="en-US" sz="1750" dirty="0"/>
          </a:p>
        </p:txBody>
      </p:sp>
      <p:sp>
        <p:nvSpPr>
          <p:cNvPr id="13" name="Text 11"/>
          <p:cNvSpPr/>
          <p:nvPr/>
        </p:nvSpPr>
        <p:spPr>
          <a:xfrm>
            <a:off x="7541181" y="5446157"/>
            <a:ext cx="4829056"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Laptop</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31624"/>
          </a:xfrm>
          <a:prstGeom prst="rect">
            <a:avLst/>
          </a:prstGeom>
          <a:solidFill>
            <a:srgbClr val="1D1D1B"/>
          </a:solidFill>
          <a:ln/>
        </p:spPr>
      </p:sp>
      <p:sp>
        <p:nvSpPr>
          <p:cNvPr id="4" name="Text 2"/>
          <p:cNvSpPr/>
          <p:nvPr/>
        </p:nvSpPr>
        <p:spPr>
          <a:xfrm>
            <a:off x="3558183" y="577215"/>
            <a:ext cx="7514034" cy="316349"/>
          </a:xfrm>
          <a:prstGeom prst="rect">
            <a:avLst/>
          </a:prstGeom>
          <a:noFill/>
          <a:ln/>
        </p:spPr>
        <p:txBody>
          <a:bodyPr wrap="none" rtlCol="0" anchor="t"/>
          <a:lstStyle/>
          <a:p>
            <a:pPr marL="0" indent="0">
              <a:lnSpc>
                <a:spcPts val="2491"/>
              </a:lnSpc>
              <a:buNone/>
            </a:pPr>
            <a:r>
              <a:rPr lang="en-US" sz="1557" dirty="0">
                <a:solidFill>
                  <a:srgbClr val="C9C9C0"/>
                </a:solidFill>
                <a:latin typeface="Tomorrow" pitchFamily="34" charset="0"/>
                <a:ea typeface="Tomorrow" pitchFamily="34" charset="-122"/>
                <a:cs typeface="Tomorrow" pitchFamily="34" charset="-120"/>
              </a:rPr>
              <a:t>                    5. QUERY TO IDENTIFY CATEGORIES WITH FEWER PRODUCTS:</a:t>
            </a:r>
            <a:endParaRPr lang="en-US" sz="1557" dirty="0"/>
          </a:p>
        </p:txBody>
      </p:sp>
      <p:pic>
        <p:nvPicPr>
          <p:cNvPr id="5" name="Image 0" descr="preencoded.png"/>
          <p:cNvPicPr>
            <a:picLocks noChangeAspect="1"/>
          </p:cNvPicPr>
          <p:nvPr/>
        </p:nvPicPr>
        <p:blipFill>
          <a:blip r:embed="rId3"/>
          <a:stretch>
            <a:fillRect/>
          </a:stretch>
        </p:blipFill>
        <p:spPr>
          <a:xfrm>
            <a:off x="4946690" y="1071443"/>
            <a:ext cx="4736902" cy="2577703"/>
          </a:xfrm>
          <a:prstGeom prst="rect">
            <a:avLst/>
          </a:prstGeom>
        </p:spPr>
      </p:pic>
      <p:sp>
        <p:nvSpPr>
          <p:cNvPr id="6" name="Text 3"/>
          <p:cNvSpPr/>
          <p:nvPr/>
        </p:nvSpPr>
        <p:spPr>
          <a:xfrm>
            <a:off x="3558183" y="3827026"/>
            <a:ext cx="7514034" cy="253127"/>
          </a:xfrm>
          <a:prstGeom prst="rect">
            <a:avLst/>
          </a:prstGeom>
          <a:noFill/>
          <a:ln/>
        </p:spPr>
        <p:txBody>
          <a:bodyPr wrap="none" rtlCol="0" anchor="t"/>
          <a:lstStyle/>
          <a:p>
            <a:pPr marL="0" indent="0">
              <a:lnSpc>
                <a:spcPts val="1993"/>
              </a:lnSpc>
              <a:buNone/>
            </a:pPr>
            <a:r>
              <a:rPr lang="en-US" sz="1246" dirty="0">
                <a:solidFill>
                  <a:srgbClr val="C9C9C0"/>
                </a:solidFill>
                <a:latin typeface="Tomorrow" pitchFamily="34" charset="0"/>
                <a:ea typeface="Tomorrow" pitchFamily="34" charset="-122"/>
                <a:cs typeface="Tomorrow" pitchFamily="34" charset="-120"/>
              </a:rPr>
              <a:t>                                                       Results for categories with Fewer Products </a:t>
            </a:r>
            <a:endParaRPr lang="en-US" sz="1246" dirty="0"/>
          </a:p>
        </p:txBody>
      </p:sp>
      <p:pic>
        <p:nvPicPr>
          <p:cNvPr id="7" name="Image 1" descr="preencoded.png"/>
          <p:cNvPicPr>
            <a:picLocks noChangeAspect="1"/>
          </p:cNvPicPr>
          <p:nvPr/>
        </p:nvPicPr>
        <p:blipFill>
          <a:blip r:embed="rId4"/>
          <a:stretch>
            <a:fillRect/>
          </a:stretch>
        </p:blipFill>
        <p:spPr>
          <a:xfrm>
            <a:off x="3988832" y="4258032"/>
            <a:ext cx="6652736" cy="35386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946673" y="0"/>
            <a:ext cx="14630400" cy="8229600"/>
          </a:xfrm>
          <a:prstGeom prst="rect">
            <a:avLst/>
          </a:prstGeom>
          <a:solidFill>
            <a:srgbClr val="1D1D1B"/>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4" name="Text 2"/>
          <p:cNvSpPr/>
          <p:nvPr/>
        </p:nvSpPr>
        <p:spPr>
          <a:xfrm>
            <a:off x="2037993" y="2044422"/>
            <a:ext cx="10554414" cy="1388745"/>
          </a:xfrm>
          <a:prstGeom prst="rect">
            <a:avLst/>
          </a:prstGeom>
          <a:noFill/>
          <a:ln/>
        </p:spPr>
        <p:txBody>
          <a:bodyPr wrap="squar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Categories Needing Expansion-identifying selection gap </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3877508"/>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Identifying categories with a limited range of products </a:t>
            </a:r>
            <a:endParaRPr lang="en-US" sz="1750" dirty="0">
              <a:latin typeface="Times New Roman" panose="02020603050405020304" pitchFamily="18" charset="0"/>
              <a:cs typeface="Times New Roman" panose="02020603050405020304" pitchFamily="18" charset="0"/>
            </a:endParaRPr>
          </a:p>
        </p:txBody>
      </p:sp>
      <p:sp>
        <p:nvSpPr>
          <p:cNvPr id="6" name="Text 4"/>
          <p:cNvSpPr/>
          <p:nvPr/>
        </p:nvSpPr>
        <p:spPr>
          <a:xfrm>
            <a:off x="2037993" y="4704993"/>
            <a:ext cx="2221944"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Small Variety</a:t>
            </a:r>
            <a:endParaRPr lang="en-US" sz="2187" dirty="0">
              <a:latin typeface="Times New Roman" panose="02020603050405020304" pitchFamily="18" charset="0"/>
              <a:cs typeface="Times New Roman" panose="02020603050405020304" pitchFamily="18" charset="0"/>
            </a:endParaRPr>
          </a:p>
        </p:txBody>
      </p:sp>
      <p:sp>
        <p:nvSpPr>
          <p:cNvPr id="7" name="Text 5"/>
          <p:cNvSpPr/>
          <p:nvPr/>
        </p:nvSpPr>
        <p:spPr>
          <a:xfrm>
            <a:off x="2037993" y="5274350"/>
            <a:ext cx="3156347" cy="710803"/>
          </a:xfrm>
          <a:prstGeom prst="rect">
            <a:avLst/>
          </a:prstGeom>
          <a:noFill/>
          <a:ln/>
        </p:spPr>
        <p:txBody>
          <a:bodyPr wrap="squar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Categories with the fewest options.</a:t>
            </a:r>
            <a:endParaRPr lang="en-US" sz="1750" dirty="0">
              <a:latin typeface="Times New Roman" panose="02020603050405020304" pitchFamily="18" charset="0"/>
              <a:cs typeface="Times New Roman" panose="02020603050405020304" pitchFamily="18" charset="0"/>
            </a:endParaRPr>
          </a:p>
        </p:txBody>
      </p:sp>
      <p:sp>
        <p:nvSpPr>
          <p:cNvPr id="8" name="Text 6"/>
          <p:cNvSpPr/>
          <p:nvPr/>
        </p:nvSpPr>
        <p:spPr>
          <a:xfrm>
            <a:off x="5743932" y="4704993"/>
            <a:ext cx="2346246"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Growth Potential</a:t>
            </a:r>
            <a:endParaRPr lang="en-US" sz="2187" dirty="0">
              <a:latin typeface="Times New Roman" panose="02020603050405020304" pitchFamily="18" charset="0"/>
              <a:cs typeface="Times New Roman" panose="02020603050405020304" pitchFamily="18" charset="0"/>
            </a:endParaRPr>
          </a:p>
        </p:txBody>
      </p:sp>
      <p:sp>
        <p:nvSpPr>
          <p:cNvPr id="9" name="Text 7"/>
          <p:cNvSpPr/>
          <p:nvPr/>
        </p:nvSpPr>
        <p:spPr>
          <a:xfrm>
            <a:off x="5743932" y="5274350"/>
            <a:ext cx="3156347" cy="710803"/>
          </a:xfrm>
          <a:prstGeom prst="rect">
            <a:avLst/>
          </a:prstGeom>
          <a:noFill/>
          <a:ln/>
        </p:spPr>
        <p:txBody>
          <a:bodyPr wrap="squar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Opportunities for category expansion.</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9449872" y="4704993"/>
            <a:ext cx="2221944"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Market Gaps</a:t>
            </a:r>
            <a:endParaRPr lang="en-US" sz="2187" dirty="0">
              <a:latin typeface="Times New Roman" panose="02020603050405020304" pitchFamily="18" charset="0"/>
              <a:cs typeface="Times New Roman" panose="02020603050405020304" pitchFamily="18" charset="0"/>
            </a:endParaRPr>
          </a:p>
        </p:txBody>
      </p:sp>
      <p:sp>
        <p:nvSpPr>
          <p:cNvPr id="11" name="Text 9"/>
          <p:cNvSpPr/>
          <p:nvPr/>
        </p:nvSpPr>
        <p:spPr>
          <a:xfrm>
            <a:off x="9449872" y="5274350"/>
            <a:ext cx="3156347" cy="710803"/>
          </a:xfrm>
          <a:prstGeom prst="rect">
            <a:avLst/>
          </a:prstGeom>
          <a:noFill/>
          <a:ln/>
        </p:spPr>
        <p:txBody>
          <a:bodyPr wrap="squar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Identifying unmet consumer needs.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053989"/>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6. LOWEST RATED PRODUCT WITHIN EACH CATEGORY</a:t>
            </a:r>
            <a:endParaRPr lang="en-US" sz="1531" dirty="0"/>
          </a:p>
        </p:txBody>
      </p:sp>
      <p:pic>
        <p:nvPicPr>
          <p:cNvPr id="5" name="Image 0" descr="preencoded.png"/>
          <p:cNvPicPr>
            <a:picLocks noChangeAspect="1"/>
          </p:cNvPicPr>
          <p:nvPr/>
        </p:nvPicPr>
        <p:blipFill>
          <a:blip r:embed="rId3"/>
          <a:stretch>
            <a:fillRect/>
          </a:stretch>
        </p:blipFill>
        <p:spPr>
          <a:xfrm>
            <a:off x="5085755" y="1053465"/>
            <a:ext cx="4458772" cy="3288983"/>
          </a:xfrm>
          <a:prstGeom prst="rect">
            <a:avLst/>
          </a:prstGeom>
        </p:spPr>
      </p:pic>
      <p:sp>
        <p:nvSpPr>
          <p:cNvPr id="6" name="Text 3"/>
          <p:cNvSpPr/>
          <p:nvPr/>
        </p:nvSpPr>
        <p:spPr>
          <a:xfrm>
            <a:off x="3621167" y="4517350"/>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for low rated products within each products</a:t>
            </a:r>
            <a:endParaRPr lang="en-US" sz="1225" dirty="0"/>
          </a:p>
        </p:txBody>
      </p:sp>
      <p:pic>
        <p:nvPicPr>
          <p:cNvPr id="7" name="Image 1" descr="preencoded.png"/>
          <p:cNvPicPr>
            <a:picLocks noChangeAspect="1"/>
          </p:cNvPicPr>
          <p:nvPr/>
        </p:nvPicPr>
        <p:blipFill>
          <a:blip r:embed="rId4"/>
          <a:stretch>
            <a:fillRect/>
          </a:stretch>
        </p:blipFill>
        <p:spPr>
          <a:xfrm>
            <a:off x="3690223" y="4940975"/>
            <a:ext cx="7249835" cy="36853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236669" y="-80784"/>
            <a:ext cx="14630400" cy="8229600"/>
          </a:xfrm>
          <a:prstGeom prst="rect">
            <a:avLst/>
          </a:prstGeom>
          <a:solidFill>
            <a:srgbClr val="1D1D1B"/>
          </a:solidFill>
          <a:ln/>
        </p:spPr>
      </p:sp>
      <p:sp>
        <p:nvSpPr>
          <p:cNvPr id="4" name="Text 2"/>
          <p:cNvSpPr/>
          <p:nvPr/>
        </p:nvSpPr>
        <p:spPr>
          <a:xfrm>
            <a:off x="2037993" y="1520785"/>
            <a:ext cx="6455807" cy="694373"/>
          </a:xfrm>
          <a:prstGeom prst="rect">
            <a:avLst/>
          </a:prstGeom>
          <a:noFill/>
          <a:ln/>
        </p:spPr>
        <p:txBody>
          <a:bodyPr wrap="non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Lowest Rated Products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2548414"/>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Insights into the lowest rated products within each category.</a:t>
            </a:r>
            <a:endParaRPr lang="en-US" sz="175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2037993" y="3153728"/>
            <a:ext cx="1110972" cy="1777484"/>
          </a:xfrm>
          <a:prstGeom prst="rect">
            <a:avLst/>
          </a:prstGeom>
        </p:spPr>
      </p:pic>
      <p:sp>
        <p:nvSpPr>
          <p:cNvPr id="7" name="Text 4"/>
          <p:cNvSpPr/>
          <p:nvPr/>
        </p:nvSpPr>
        <p:spPr>
          <a:xfrm>
            <a:off x="3482221" y="3375898"/>
            <a:ext cx="2221944"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Category A</a:t>
            </a:r>
            <a:endParaRPr lang="en-US" sz="2187" dirty="0">
              <a:latin typeface="Times New Roman" panose="02020603050405020304" pitchFamily="18" charset="0"/>
              <a:cs typeface="Times New Roman" panose="02020603050405020304" pitchFamily="18" charset="0"/>
            </a:endParaRPr>
          </a:p>
        </p:txBody>
      </p:sp>
      <p:sp>
        <p:nvSpPr>
          <p:cNvPr id="8" name="Text 5"/>
          <p:cNvSpPr/>
          <p:nvPr/>
        </p:nvSpPr>
        <p:spPr>
          <a:xfrm>
            <a:off x="3482221" y="3856315"/>
            <a:ext cx="9110186" cy="355402"/>
          </a:xfrm>
          <a:prstGeom prst="rect">
            <a:avLst/>
          </a:prstGeom>
          <a:noFill/>
          <a:ln/>
        </p:spPr>
        <p:txBody>
          <a:bodyPr wrap="none" rtlCol="0" anchor="t"/>
          <a:lstStyle/>
          <a:p>
            <a:pPr marL="0" indent="0" algn="l">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Electronics </a:t>
            </a:r>
            <a:r>
              <a:rPr lang="en-US" sz="1750" dirty="0" err="1">
                <a:solidFill>
                  <a:srgbClr val="C9C9C0"/>
                </a:solidFill>
                <a:latin typeface="Times New Roman" panose="02020603050405020304" pitchFamily="18" charset="0"/>
                <a:ea typeface="Tomorrow" pitchFamily="34" charset="-122"/>
                <a:cs typeface="Times New Roman" panose="02020603050405020304" pitchFamily="18" charset="0"/>
              </a:rPr>
              <a:t>HomeTheate</a:t>
            </a: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 Remote Controls</a:t>
            </a:r>
            <a:endParaRPr lang="en-US" sz="1750" dirty="0">
              <a:latin typeface="Times New Roman" panose="02020603050405020304" pitchFamily="18" charset="0"/>
              <a:cs typeface="Times New Roman" panose="02020603050405020304" pitchFamily="18" charset="0"/>
            </a:endParaRPr>
          </a:p>
        </p:txBody>
      </p:sp>
      <p:pic>
        <p:nvPicPr>
          <p:cNvPr id="9" name="Image 1" descr="preencoded.png"/>
          <p:cNvPicPr>
            <a:picLocks noChangeAspect="1"/>
          </p:cNvPicPr>
          <p:nvPr/>
        </p:nvPicPr>
        <p:blipFill>
          <a:blip r:embed="rId4"/>
          <a:stretch>
            <a:fillRect/>
          </a:stretch>
        </p:blipFill>
        <p:spPr>
          <a:xfrm>
            <a:off x="2037993" y="4931212"/>
            <a:ext cx="1110972" cy="1777484"/>
          </a:xfrm>
          <a:prstGeom prst="rect">
            <a:avLst/>
          </a:prstGeom>
        </p:spPr>
      </p:pic>
      <p:sp>
        <p:nvSpPr>
          <p:cNvPr id="10" name="Text 6"/>
          <p:cNvSpPr/>
          <p:nvPr/>
        </p:nvSpPr>
        <p:spPr>
          <a:xfrm>
            <a:off x="3482221" y="5153382"/>
            <a:ext cx="2221944"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Category B</a:t>
            </a:r>
            <a:endParaRPr lang="en-US" sz="2187" dirty="0">
              <a:latin typeface="Times New Roman" panose="02020603050405020304" pitchFamily="18" charset="0"/>
              <a:cs typeface="Times New Roman" panose="02020603050405020304" pitchFamily="18" charset="0"/>
            </a:endParaRPr>
          </a:p>
        </p:txBody>
      </p:sp>
      <p:sp>
        <p:nvSpPr>
          <p:cNvPr id="11" name="Text 7"/>
          <p:cNvSpPr/>
          <p:nvPr/>
        </p:nvSpPr>
        <p:spPr>
          <a:xfrm>
            <a:off x="3482221" y="5633799"/>
            <a:ext cx="9110186" cy="355402"/>
          </a:xfrm>
          <a:prstGeom prst="rect">
            <a:avLst/>
          </a:prstGeom>
          <a:noFill/>
          <a:ln/>
        </p:spPr>
        <p:txBody>
          <a:bodyPr wrap="none" rtlCol="0" anchor="t"/>
          <a:lstStyle/>
          <a:p>
            <a:pPr marL="0" indent="0" algn="l">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Accessories Peripherals Cables&amp; Accessories Cables USBCables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061847"/>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7. LOWEST RATED PRODUCTS  OVERALL</a:t>
            </a:r>
            <a:endParaRPr lang="en-US" sz="1531" dirty="0"/>
          </a:p>
        </p:txBody>
      </p:sp>
      <p:pic>
        <p:nvPicPr>
          <p:cNvPr id="5" name="Image 0" descr="preencoded.png"/>
          <p:cNvPicPr>
            <a:picLocks noChangeAspect="1"/>
          </p:cNvPicPr>
          <p:nvPr/>
        </p:nvPicPr>
        <p:blipFill>
          <a:blip r:embed="rId3"/>
          <a:stretch>
            <a:fillRect/>
          </a:stretch>
        </p:blipFill>
        <p:spPr>
          <a:xfrm>
            <a:off x="5206722" y="1053465"/>
            <a:ext cx="4216837" cy="2833807"/>
          </a:xfrm>
          <a:prstGeom prst="rect">
            <a:avLst/>
          </a:prstGeom>
        </p:spPr>
      </p:pic>
      <p:sp>
        <p:nvSpPr>
          <p:cNvPr id="6" name="Text 3"/>
          <p:cNvSpPr/>
          <p:nvPr/>
        </p:nvSpPr>
        <p:spPr>
          <a:xfrm>
            <a:off x="3621167" y="4062174"/>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for lowest rated products overall</a:t>
            </a:r>
            <a:endParaRPr lang="en-US" sz="1225" dirty="0"/>
          </a:p>
        </p:txBody>
      </p:sp>
      <p:pic>
        <p:nvPicPr>
          <p:cNvPr id="7" name="Image 1" descr="preencoded.png"/>
          <p:cNvPicPr>
            <a:picLocks noChangeAspect="1"/>
          </p:cNvPicPr>
          <p:nvPr/>
        </p:nvPicPr>
        <p:blipFill>
          <a:blip r:embed="rId4"/>
          <a:stretch>
            <a:fillRect/>
          </a:stretch>
        </p:blipFill>
        <p:spPr>
          <a:xfrm>
            <a:off x="3621167" y="4485799"/>
            <a:ext cx="7388066" cy="3662482"/>
          </a:xfrm>
          <a:prstGeom prst="rect">
            <a:avLst/>
          </a:prstGeom>
        </p:spPr>
      </p:pic>
      <p:sp>
        <p:nvSpPr>
          <p:cNvPr id="8" name="Text 4"/>
          <p:cNvSpPr/>
          <p:nvPr/>
        </p:nvSpPr>
        <p:spPr>
          <a:xfrm>
            <a:off x="3621167" y="8323183"/>
            <a:ext cx="7388066" cy="310991"/>
          </a:xfrm>
          <a:prstGeom prst="rect">
            <a:avLst/>
          </a:prstGeom>
          <a:noFill/>
          <a:ln/>
        </p:spPr>
        <p:txBody>
          <a:bodyPr wrap="none" rtlCol="0" anchor="t"/>
          <a:lstStyle/>
          <a:p>
            <a:pPr marL="0" indent="0">
              <a:lnSpc>
                <a:spcPts val="2449"/>
              </a:lnSpc>
              <a:buNone/>
            </a:pPr>
            <a:endParaRPr lang="en-US" sz="153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14202608"/>
          </a:xfrm>
          <a:prstGeom prst="rect">
            <a:avLst/>
          </a:prstGeom>
          <a:solidFill>
            <a:srgbClr val="1D1D1B"/>
          </a:solidFill>
          <a:ln/>
        </p:spPr>
      </p:sp>
      <p:sp>
        <p:nvSpPr>
          <p:cNvPr id="4" name="Text 2"/>
          <p:cNvSpPr/>
          <p:nvPr/>
        </p:nvSpPr>
        <p:spPr>
          <a:xfrm>
            <a:off x="2037993" y="810935"/>
            <a:ext cx="10554414" cy="444341"/>
          </a:xfrm>
          <a:prstGeom prst="rect">
            <a:avLst/>
          </a:prstGeom>
          <a:noFill/>
          <a:ln/>
        </p:spPr>
        <p:txBody>
          <a:bodyPr wrap="none" rtlCol="0" anchor="t"/>
          <a:lstStyle/>
          <a:p>
            <a:pPr marL="0" indent="0">
              <a:lnSpc>
                <a:spcPts val="3499"/>
              </a:lnSpc>
              <a:buNone/>
            </a:pPr>
            <a:r>
              <a:rPr lang="en-US" sz="2187" dirty="0">
                <a:solidFill>
                  <a:srgbClr val="C9C9C0"/>
                </a:solidFill>
                <a:latin typeface="Tomorrow" pitchFamily="34" charset="0"/>
                <a:ea typeface="Tomorrow" pitchFamily="34" charset="-122"/>
                <a:cs typeface="Tomorrow" pitchFamily="34" charset="-120"/>
              </a:rPr>
              <a:t>                   8. PRODUCTS WITH HIGHEST AVERAGE DISCOUNT PERCENTAGE</a:t>
            </a:r>
            <a:endParaRPr lang="en-US" sz="2187" dirty="0"/>
          </a:p>
        </p:txBody>
      </p:sp>
      <p:pic>
        <p:nvPicPr>
          <p:cNvPr id="5" name="Image 0" descr="preencoded.png"/>
          <p:cNvPicPr>
            <a:picLocks noChangeAspect="1"/>
          </p:cNvPicPr>
          <p:nvPr/>
        </p:nvPicPr>
        <p:blipFill>
          <a:blip r:embed="rId3"/>
          <a:stretch>
            <a:fillRect/>
          </a:stretch>
        </p:blipFill>
        <p:spPr>
          <a:xfrm>
            <a:off x="3451384" y="1505188"/>
            <a:ext cx="7727513" cy="4121944"/>
          </a:xfrm>
          <a:prstGeom prst="rect">
            <a:avLst/>
          </a:prstGeom>
        </p:spPr>
      </p:pic>
      <p:sp>
        <p:nvSpPr>
          <p:cNvPr id="6" name="Text 3"/>
          <p:cNvSpPr/>
          <p:nvPr/>
        </p:nvSpPr>
        <p:spPr>
          <a:xfrm>
            <a:off x="2037993" y="5877044"/>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                                                Result for products with highest average discount percentage</a:t>
            </a:r>
            <a:endParaRPr lang="en-US" sz="1750" dirty="0"/>
          </a:p>
        </p:txBody>
      </p:sp>
      <p:pic>
        <p:nvPicPr>
          <p:cNvPr id="7" name="Image 1" descr="preencoded.png"/>
          <p:cNvPicPr>
            <a:picLocks noChangeAspect="1"/>
          </p:cNvPicPr>
          <p:nvPr/>
        </p:nvPicPr>
        <p:blipFill>
          <a:blip r:embed="rId4"/>
          <a:stretch>
            <a:fillRect/>
          </a:stretch>
        </p:blipFill>
        <p:spPr>
          <a:xfrm>
            <a:off x="2260163" y="6482358"/>
            <a:ext cx="10109954" cy="71092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290457" y="0"/>
            <a:ext cx="14630400" cy="8229600"/>
          </a:xfrm>
          <a:prstGeom prst="rect">
            <a:avLst/>
          </a:prstGeom>
          <a:solidFill>
            <a:srgbClr val="1D1D1B"/>
          </a:solidFill>
          <a:ln/>
        </p:spPr>
      </p:sp>
      <p:sp>
        <p:nvSpPr>
          <p:cNvPr id="4" name="Text 2"/>
          <p:cNvSpPr/>
          <p:nvPr/>
        </p:nvSpPr>
        <p:spPr>
          <a:xfrm>
            <a:off x="2037993" y="2788682"/>
            <a:ext cx="10554414" cy="1110853"/>
          </a:xfrm>
          <a:prstGeom prst="rect">
            <a:avLst/>
          </a:prstGeom>
          <a:noFill/>
          <a:ln/>
        </p:spPr>
        <p:txBody>
          <a:bodyPr wrap="square" rtlCol="0" anchor="t"/>
          <a:lstStyle/>
          <a:p>
            <a:pPr marL="0" indent="0">
              <a:lnSpc>
                <a:spcPts val="4374"/>
              </a:lnSpc>
              <a:buNone/>
            </a:pPr>
            <a:r>
              <a:rPr lang="en-US" sz="3499" b="1" dirty="0">
                <a:solidFill>
                  <a:srgbClr val="EDEDE8"/>
                </a:solidFill>
                <a:latin typeface="Times New Roman" panose="02020603050405020304" pitchFamily="18" charset="0"/>
                <a:ea typeface="Tomorrow" pitchFamily="34" charset="-122"/>
                <a:cs typeface="Times New Roman" panose="02020603050405020304" pitchFamily="18" charset="0"/>
              </a:rPr>
              <a:t>Highest average discounted product analysis further helps in </a:t>
            </a:r>
            <a:endParaRPr lang="en-US" sz="3499" dirty="0">
              <a:latin typeface="Times New Roman" panose="02020603050405020304" pitchFamily="18" charset="0"/>
              <a:cs typeface="Times New Roman" panose="02020603050405020304" pitchFamily="18" charset="0"/>
            </a:endParaRPr>
          </a:p>
        </p:txBody>
      </p:sp>
      <p:sp>
        <p:nvSpPr>
          <p:cNvPr id="5" name="Shape 3"/>
          <p:cNvSpPr/>
          <p:nvPr/>
        </p:nvSpPr>
        <p:spPr>
          <a:xfrm>
            <a:off x="2037993" y="4378643"/>
            <a:ext cx="388739" cy="388739"/>
          </a:xfrm>
          <a:prstGeom prst="roundRect">
            <a:avLst>
              <a:gd name="adj" fmla="val 34295"/>
            </a:avLst>
          </a:prstGeom>
          <a:solidFill>
            <a:srgbClr val="0B0B0A"/>
          </a:solidFill>
          <a:ln/>
        </p:spPr>
      </p:sp>
      <p:sp>
        <p:nvSpPr>
          <p:cNvPr id="6" name="Text 4"/>
          <p:cNvSpPr/>
          <p:nvPr/>
        </p:nvSpPr>
        <p:spPr>
          <a:xfrm>
            <a:off x="2648903" y="4399359"/>
            <a:ext cx="2513647"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Demand analysis </a:t>
            </a:r>
            <a:endParaRPr lang="en-US" sz="2187" dirty="0">
              <a:latin typeface="Times New Roman" panose="02020603050405020304" pitchFamily="18" charset="0"/>
              <a:cs typeface="Times New Roman" panose="02020603050405020304" pitchFamily="18" charset="0"/>
            </a:endParaRPr>
          </a:p>
        </p:txBody>
      </p:sp>
      <p:sp>
        <p:nvSpPr>
          <p:cNvPr id="7" name="Shape 5"/>
          <p:cNvSpPr/>
          <p:nvPr/>
        </p:nvSpPr>
        <p:spPr>
          <a:xfrm>
            <a:off x="5630228" y="4378643"/>
            <a:ext cx="388739" cy="388739"/>
          </a:xfrm>
          <a:prstGeom prst="roundRect">
            <a:avLst>
              <a:gd name="adj" fmla="val 34295"/>
            </a:avLst>
          </a:prstGeom>
          <a:solidFill>
            <a:srgbClr val="0B0B0A"/>
          </a:solidFill>
          <a:ln/>
        </p:spPr>
      </p:sp>
      <p:sp>
        <p:nvSpPr>
          <p:cNvPr id="8" name="Text 6"/>
          <p:cNvSpPr/>
          <p:nvPr/>
        </p:nvSpPr>
        <p:spPr>
          <a:xfrm>
            <a:off x="6241137" y="4399359"/>
            <a:ext cx="2759154" cy="694373"/>
          </a:xfrm>
          <a:prstGeom prst="rect">
            <a:avLst/>
          </a:prstGeom>
          <a:noFill/>
          <a:ln/>
        </p:spPr>
        <p:txBody>
          <a:bodyPr wrap="squar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Pricing strategy evaluation </a:t>
            </a:r>
            <a:endParaRPr lang="en-US" sz="2187" dirty="0">
              <a:latin typeface="Times New Roman" panose="02020603050405020304" pitchFamily="18" charset="0"/>
              <a:cs typeface="Times New Roman" panose="02020603050405020304" pitchFamily="18" charset="0"/>
            </a:endParaRPr>
          </a:p>
        </p:txBody>
      </p:sp>
      <p:sp>
        <p:nvSpPr>
          <p:cNvPr id="9" name="Shape 7"/>
          <p:cNvSpPr/>
          <p:nvPr/>
        </p:nvSpPr>
        <p:spPr>
          <a:xfrm>
            <a:off x="9222462" y="4378643"/>
            <a:ext cx="388739" cy="388739"/>
          </a:xfrm>
          <a:prstGeom prst="roundRect">
            <a:avLst>
              <a:gd name="adj" fmla="val 34295"/>
            </a:avLst>
          </a:prstGeom>
          <a:solidFill>
            <a:srgbClr val="0B0B0A"/>
          </a:solidFill>
          <a:ln/>
        </p:spPr>
      </p:sp>
      <p:sp>
        <p:nvSpPr>
          <p:cNvPr id="10" name="Text 8"/>
          <p:cNvSpPr/>
          <p:nvPr/>
        </p:nvSpPr>
        <p:spPr>
          <a:xfrm>
            <a:off x="9833372" y="4399359"/>
            <a:ext cx="2759154" cy="1041559"/>
          </a:xfrm>
          <a:prstGeom prst="rect">
            <a:avLst/>
          </a:prstGeom>
          <a:noFill/>
          <a:ln/>
        </p:spPr>
        <p:txBody>
          <a:bodyPr wrap="squar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Understanding Customer behaviour</a:t>
            </a:r>
            <a:endParaRPr lang="en-US" sz="218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400217"/>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9. LOW-RATED PRODUCTS WITH HIGH DISCOUNT PERCENTAGE </a:t>
            </a:r>
            <a:endParaRPr lang="en-US" sz="1531" dirty="0"/>
          </a:p>
        </p:txBody>
      </p:sp>
      <p:pic>
        <p:nvPicPr>
          <p:cNvPr id="5" name="Image 0" descr="preencoded.png"/>
          <p:cNvPicPr>
            <a:picLocks noChangeAspect="1"/>
          </p:cNvPicPr>
          <p:nvPr/>
        </p:nvPicPr>
        <p:blipFill>
          <a:blip r:embed="rId3"/>
          <a:stretch>
            <a:fillRect/>
          </a:stretch>
        </p:blipFill>
        <p:spPr>
          <a:xfrm>
            <a:off x="4956215" y="1053465"/>
            <a:ext cx="4717971" cy="3145274"/>
          </a:xfrm>
          <a:prstGeom prst="rect">
            <a:avLst/>
          </a:prstGeom>
        </p:spPr>
      </p:pic>
      <p:sp>
        <p:nvSpPr>
          <p:cNvPr id="6" name="Text 3"/>
          <p:cNvSpPr/>
          <p:nvPr/>
        </p:nvSpPr>
        <p:spPr>
          <a:xfrm>
            <a:off x="3621167" y="4373642"/>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for low rated products with high discount percentage</a:t>
            </a:r>
            <a:endParaRPr lang="en-US" sz="1225" dirty="0"/>
          </a:p>
        </p:txBody>
      </p:sp>
      <p:pic>
        <p:nvPicPr>
          <p:cNvPr id="7" name="Image 1" descr="preencoded.png"/>
          <p:cNvPicPr>
            <a:picLocks noChangeAspect="1"/>
          </p:cNvPicPr>
          <p:nvPr/>
        </p:nvPicPr>
        <p:blipFill>
          <a:blip r:embed="rId4"/>
          <a:stretch>
            <a:fillRect/>
          </a:stretch>
        </p:blipFill>
        <p:spPr>
          <a:xfrm>
            <a:off x="3621167" y="4797266"/>
            <a:ext cx="7388066" cy="31752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169837"/>
          </a:xfrm>
          <a:prstGeom prst="rect">
            <a:avLst/>
          </a:prstGeom>
          <a:solidFill>
            <a:srgbClr val="1D1D1B"/>
          </a:solidFill>
          <a:ln/>
        </p:spPr>
      </p:sp>
      <p:sp>
        <p:nvSpPr>
          <p:cNvPr id="4" name="Text 2"/>
          <p:cNvSpPr/>
          <p:nvPr/>
        </p:nvSpPr>
        <p:spPr>
          <a:xfrm>
            <a:off x="3621167" y="567571"/>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CREATING A TABLE </a:t>
            </a:r>
            <a:r>
              <a:rPr lang="en-US" sz="1225" b="1" dirty="0">
                <a:solidFill>
                  <a:srgbClr val="C9C9C0"/>
                </a:solidFill>
                <a:latin typeface="Tomorrow" pitchFamily="34" charset="0"/>
                <a:ea typeface="Tomorrow" pitchFamily="34" charset="-122"/>
                <a:cs typeface="Tomorrow" pitchFamily="34" charset="-120"/>
              </a:rPr>
              <a:t>products</a:t>
            </a:r>
            <a:r>
              <a:rPr lang="en-US" sz="1225" dirty="0">
                <a:solidFill>
                  <a:srgbClr val="C9C9C0"/>
                </a:solidFill>
                <a:latin typeface="Tomorrow" pitchFamily="34" charset="0"/>
                <a:ea typeface="Tomorrow" pitchFamily="34" charset="-122"/>
                <a:cs typeface="Tomorrow" pitchFamily="34" charset="-120"/>
              </a:rPr>
              <a:t> in database  amazon_db using the query in postgre SQL</a:t>
            </a:r>
            <a:endParaRPr lang="en-US" sz="1225" dirty="0"/>
          </a:p>
        </p:txBody>
      </p:sp>
      <p:pic>
        <p:nvPicPr>
          <p:cNvPr id="5" name="Image 0" descr="preencoded.png"/>
          <p:cNvPicPr>
            <a:picLocks noChangeAspect="1"/>
          </p:cNvPicPr>
          <p:nvPr/>
        </p:nvPicPr>
        <p:blipFill>
          <a:blip r:embed="rId3"/>
          <a:stretch>
            <a:fillRect/>
          </a:stretch>
        </p:blipFill>
        <p:spPr>
          <a:xfrm>
            <a:off x="4061817" y="991195"/>
            <a:ext cx="6506647" cy="2471023"/>
          </a:xfrm>
          <a:prstGeom prst="rect">
            <a:avLst/>
          </a:prstGeom>
        </p:spPr>
      </p:pic>
      <p:sp>
        <p:nvSpPr>
          <p:cNvPr id="6" name="Text 3"/>
          <p:cNvSpPr/>
          <p:nvPr/>
        </p:nvSpPr>
        <p:spPr>
          <a:xfrm>
            <a:off x="3621167" y="3637121"/>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of the query after data is imported in database amazon_db </a:t>
            </a:r>
            <a:endParaRPr lang="en-US" sz="1225" dirty="0"/>
          </a:p>
        </p:txBody>
      </p:sp>
      <p:pic>
        <p:nvPicPr>
          <p:cNvPr id="7" name="Image 1" descr="preencoded.png"/>
          <p:cNvPicPr>
            <a:picLocks noChangeAspect="1"/>
          </p:cNvPicPr>
          <p:nvPr/>
        </p:nvPicPr>
        <p:blipFill>
          <a:blip r:embed="rId4"/>
          <a:stretch>
            <a:fillRect/>
          </a:stretch>
        </p:blipFill>
        <p:spPr>
          <a:xfrm>
            <a:off x="4315778" y="4060746"/>
            <a:ext cx="5998726" cy="4257794"/>
          </a:xfrm>
          <a:prstGeom prst="rect">
            <a:avLst/>
          </a:prstGeom>
        </p:spPr>
      </p:pic>
      <p:sp>
        <p:nvSpPr>
          <p:cNvPr id="8" name="Text 4"/>
          <p:cNvSpPr/>
          <p:nvPr/>
        </p:nvSpPr>
        <p:spPr>
          <a:xfrm>
            <a:off x="3621167" y="8493443"/>
            <a:ext cx="7388066"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419548" y="165377"/>
            <a:ext cx="14630400" cy="8229600"/>
          </a:xfrm>
          <a:prstGeom prst="rect">
            <a:avLst/>
          </a:prstGeom>
          <a:solidFill>
            <a:srgbClr val="1D1D1B"/>
          </a:solidFill>
          <a:ln/>
        </p:spPr>
      </p:sp>
      <p:sp>
        <p:nvSpPr>
          <p:cNvPr id="4" name="Text 2"/>
          <p:cNvSpPr/>
          <p:nvPr/>
        </p:nvSpPr>
        <p:spPr>
          <a:xfrm>
            <a:off x="2037993" y="1973699"/>
            <a:ext cx="6328053" cy="694373"/>
          </a:xfrm>
          <a:prstGeom prst="rect">
            <a:avLst/>
          </a:prstGeom>
          <a:noFill/>
          <a:ln/>
        </p:spPr>
        <p:txBody>
          <a:bodyPr wrap="non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Discounts and Ratings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3001327"/>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Correlation between high discounts and low-rated products can provide insights as </a:t>
            </a:r>
            <a:endParaRPr lang="en-US" sz="1750" dirty="0"/>
          </a:p>
        </p:txBody>
      </p:sp>
      <p:sp>
        <p:nvSpPr>
          <p:cNvPr id="6" name="Shape 4"/>
          <p:cNvSpPr/>
          <p:nvPr/>
        </p:nvSpPr>
        <p:spPr>
          <a:xfrm>
            <a:off x="2349103" y="3606641"/>
            <a:ext cx="44410" cy="2649260"/>
          </a:xfrm>
          <a:prstGeom prst="rect">
            <a:avLst/>
          </a:prstGeom>
          <a:solidFill>
            <a:srgbClr val="0B0B0A"/>
          </a:solidFill>
          <a:ln/>
        </p:spPr>
      </p:sp>
      <p:sp>
        <p:nvSpPr>
          <p:cNvPr id="7" name="Shape 5"/>
          <p:cNvSpPr/>
          <p:nvPr/>
        </p:nvSpPr>
        <p:spPr>
          <a:xfrm>
            <a:off x="2621220" y="4007941"/>
            <a:ext cx="777597" cy="44410"/>
          </a:xfrm>
          <a:prstGeom prst="rect">
            <a:avLst/>
          </a:prstGeom>
          <a:solidFill>
            <a:srgbClr val="0B0B0A"/>
          </a:solidFill>
          <a:ln/>
        </p:spPr>
      </p:sp>
      <p:sp>
        <p:nvSpPr>
          <p:cNvPr id="8" name="Shape 6"/>
          <p:cNvSpPr/>
          <p:nvPr/>
        </p:nvSpPr>
        <p:spPr>
          <a:xfrm>
            <a:off x="2121277" y="3780234"/>
            <a:ext cx="499943" cy="499943"/>
          </a:xfrm>
          <a:prstGeom prst="roundRect">
            <a:avLst>
              <a:gd name="adj" fmla="val 26667"/>
            </a:avLst>
          </a:prstGeom>
          <a:solidFill>
            <a:srgbClr val="0B0B0A"/>
          </a:solidFill>
          <a:ln/>
        </p:spPr>
      </p:sp>
      <p:sp>
        <p:nvSpPr>
          <p:cNvPr id="9" name="Text 7"/>
          <p:cNvSpPr/>
          <p:nvPr/>
        </p:nvSpPr>
        <p:spPr>
          <a:xfrm>
            <a:off x="2295346" y="3821906"/>
            <a:ext cx="151686"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1</a:t>
            </a:r>
            <a:endParaRPr lang="en-US" sz="2624" dirty="0"/>
          </a:p>
        </p:txBody>
      </p:sp>
      <p:sp>
        <p:nvSpPr>
          <p:cNvPr id="10" name="Text 8"/>
          <p:cNvSpPr/>
          <p:nvPr/>
        </p:nvSpPr>
        <p:spPr>
          <a:xfrm>
            <a:off x="3593306" y="3828812"/>
            <a:ext cx="4691539"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Inventory management analysis </a:t>
            </a:r>
            <a:endParaRPr lang="en-US" sz="2187" dirty="0"/>
          </a:p>
        </p:txBody>
      </p:sp>
      <p:sp>
        <p:nvSpPr>
          <p:cNvPr id="11" name="Shape 9"/>
          <p:cNvSpPr/>
          <p:nvPr/>
        </p:nvSpPr>
        <p:spPr>
          <a:xfrm>
            <a:off x="2621220" y="5021640"/>
            <a:ext cx="777597" cy="44410"/>
          </a:xfrm>
          <a:prstGeom prst="rect">
            <a:avLst/>
          </a:prstGeom>
          <a:solidFill>
            <a:srgbClr val="0B0B0A"/>
          </a:solidFill>
          <a:ln/>
        </p:spPr>
      </p:sp>
      <p:sp>
        <p:nvSpPr>
          <p:cNvPr id="12" name="Shape 10"/>
          <p:cNvSpPr/>
          <p:nvPr/>
        </p:nvSpPr>
        <p:spPr>
          <a:xfrm>
            <a:off x="2121277" y="4793933"/>
            <a:ext cx="499943" cy="499943"/>
          </a:xfrm>
          <a:prstGeom prst="roundRect">
            <a:avLst>
              <a:gd name="adj" fmla="val 26667"/>
            </a:avLst>
          </a:prstGeom>
          <a:solidFill>
            <a:srgbClr val="0B0B0A"/>
          </a:solidFill>
          <a:ln/>
        </p:spPr>
      </p:sp>
      <p:sp>
        <p:nvSpPr>
          <p:cNvPr id="13" name="Text 11"/>
          <p:cNvSpPr/>
          <p:nvPr/>
        </p:nvSpPr>
        <p:spPr>
          <a:xfrm>
            <a:off x="2259270" y="4835604"/>
            <a:ext cx="22395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2</a:t>
            </a:r>
            <a:endParaRPr lang="en-US" sz="2624" dirty="0"/>
          </a:p>
        </p:txBody>
      </p:sp>
      <p:sp>
        <p:nvSpPr>
          <p:cNvPr id="14" name="Text 12"/>
          <p:cNvSpPr/>
          <p:nvPr/>
        </p:nvSpPr>
        <p:spPr>
          <a:xfrm>
            <a:off x="3593306" y="4842510"/>
            <a:ext cx="4225171"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Low Ratings &amp; High Discounts</a:t>
            </a:r>
            <a:endParaRPr lang="en-US" sz="2187" dirty="0"/>
          </a:p>
        </p:txBody>
      </p:sp>
      <p:sp>
        <p:nvSpPr>
          <p:cNvPr id="15" name="Text 13"/>
          <p:cNvSpPr/>
          <p:nvPr/>
        </p:nvSpPr>
        <p:spPr>
          <a:xfrm>
            <a:off x="3593306" y="5322927"/>
            <a:ext cx="8999101" cy="710803"/>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Low-rated products with high discount percentage need attention For product Performance analysis </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484156"/>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10. LOW-RATED PRODUCTS WITH LOW SALES VOLUME</a:t>
            </a:r>
            <a:endParaRPr lang="en-US" sz="1531" dirty="0"/>
          </a:p>
        </p:txBody>
      </p:sp>
      <p:pic>
        <p:nvPicPr>
          <p:cNvPr id="5" name="Image 0" descr="preencoded.png"/>
          <p:cNvPicPr>
            <a:picLocks noChangeAspect="1"/>
          </p:cNvPicPr>
          <p:nvPr/>
        </p:nvPicPr>
        <p:blipFill>
          <a:blip r:embed="rId3"/>
          <a:stretch>
            <a:fillRect/>
          </a:stretch>
        </p:blipFill>
        <p:spPr>
          <a:xfrm>
            <a:off x="5154930" y="1053465"/>
            <a:ext cx="4320540" cy="3343037"/>
          </a:xfrm>
          <a:prstGeom prst="rect">
            <a:avLst/>
          </a:prstGeom>
        </p:spPr>
      </p:pic>
      <p:sp>
        <p:nvSpPr>
          <p:cNvPr id="6" name="Text 3"/>
          <p:cNvSpPr/>
          <p:nvPr/>
        </p:nvSpPr>
        <p:spPr>
          <a:xfrm>
            <a:off x="3621167" y="4571405"/>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 for low-rated products with low sales volume</a:t>
            </a:r>
            <a:endParaRPr lang="en-US" sz="1225" dirty="0"/>
          </a:p>
        </p:txBody>
      </p:sp>
      <p:pic>
        <p:nvPicPr>
          <p:cNvPr id="7" name="Image 1" descr="preencoded.png"/>
          <p:cNvPicPr>
            <a:picLocks noChangeAspect="1"/>
          </p:cNvPicPr>
          <p:nvPr/>
        </p:nvPicPr>
        <p:blipFill>
          <a:blip r:embed="rId4"/>
          <a:stretch>
            <a:fillRect/>
          </a:stretch>
        </p:blipFill>
        <p:spPr>
          <a:xfrm>
            <a:off x="3621167" y="4995029"/>
            <a:ext cx="7388066" cy="30614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537883" y="0"/>
            <a:ext cx="14630400" cy="8229600"/>
          </a:xfrm>
          <a:prstGeom prst="rect">
            <a:avLst/>
          </a:prstGeom>
          <a:solidFill>
            <a:srgbClr val="1D1D1B">
              <a:alpha val="80000"/>
            </a:srgbClr>
          </a:solidFill>
          <a:ln/>
        </p:spPr>
      </p:sp>
      <p:sp>
        <p:nvSpPr>
          <p:cNvPr id="6" name="Text 3"/>
          <p:cNvSpPr/>
          <p:nvPr/>
        </p:nvSpPr>
        <p:spPr>
          <a:xfrm>
            <a:off x="2037993" y="2906554"/>
            <a:ext cx="10554414" cy="1388745"/>
          </a:xfrm>
          <a:prstGeom prst="rect">
            <a:avLst/>
          </a:prstGeom>
          <a:noFill/>
          <a:ln/>
        </p:spPr>
        <p:txBody>
          <a:bodyPr wrap="squar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Low rated products and Low Sales Volume</a:t>
            </a:r>
            <a:endParaRPr lang="en-US" sz="4374" dirty="0">
              <a:latin typeface="Times New Roman" panose="02020603050405020304" pitchFamily="18" charset="0"/>
              <a:cs typeface="Times New Roman" panose="02020603050405020304" pitchFamily="18" charset="0"/>
            </a:endParaRPr>
          </a:p>
        </p:txBody>
      </p:sp>
      <p:sp>
        <p:nvSpPr>
          <p:cNvPr id="7" name="Text 4"/>
          <p:cNvSpPr/>
          <p:nvPr/>
        </p:nvSpPr>
        <p:spPr>
          <a:xfrm>
            <a:off x="2037993" y="4628555"/>
            <a:ext cx="10554414" cy="694373"/>
          </a:xfrm>
          <a:prstGeom prst="rect">
            <a:avLst/>
          </a:prstGeom>
          <a:noFill/>
          <a:ln/>
        </p:spPr>
        <p:txBody>
          <a:bodyPr wrap="squar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REQUIRES ATTENTION TOWARDS filling product performance gap AND improvements.</a:t>
            </a: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725376"/>
          </a:xfrm>
          <a:prstGeom prst="rect">
            <a:avLst/>
          </a:prstGeom>
          <a:solidFill>
            <a:srgbClr val="1D1D1B"/>
          </a:solidFill>
          <a:ln/>
        </p:spPr>
      </p:sp>
      <p:sp>
        <p:nvSpPr>
          <p:cNvPr id="4" name="Text 2"/>
          <p:cNvSpPr/>
          <p:nvPr/>
        </p:nvSpPr>
        <p:spPr>
          <a:xfrm>
            <a:off x="3621167" y="567571"/>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CREATING ANOTHER TABLE  </a:t>
            </a:r>
            <a:r>
              <a:rPr lang="en-US" sz="1225" b="1" dirty="0">
                <a:solidFill>
                  <a:srgbClr val="C9C9C0"/>
                </a:solidFill>
                <a:latin typeface="Tomorrow" pitchFamily="34" charset="0"/>
                <a:ea typeface="Tomorrow" pitchFamily="34" charset="-122"/>
                <a:cs typeface="Tomorrow" pitchFamily="34" charset="-120"/>
              </a:rPr>
              <a:t>product_review </a:t>
            </a:r>
            <a:r>
              <a:rPr lang="en-US" sz="1225" dirty="0">
                <a:solidFill>
                  <a:srgbClr val="C9C9C0"/>
                </a:solidFill>
                <a:latin typeface="Tomorrow" pitchFamily="34" charset="0"/>
                <a:ea typeface="Tomorrow" pitchFamily="34" charset="-122"/>
                <a:cs typeface="Tomorrow" pitchFamily="34" charset="-120"/>
              </a:rPr>
              <a:t>in database amazon_db using the query</a:t>
            </a:r>
            <a:endParaRPr lang="en-US" sz="1225" dirty="0"/>
          </a:p>
        </p:txBody>
      </p:sp>
      <p:pic>
        <p:nvPicPr>
          <p:cNvPr id="5" name="Image 0" descr="preencoded.png"/>
          <p:cNvPicPr>
            <a:picLocks noChangeAspect="1"/>
          </p:cNvPicPr>
          <p:nvPr/>
        </p:nvPicPr>
        <p:blipFill>
          <a:blip r:embed="rId3"/>
          <a:stretch>
            <a:fillRect/>
          </a:stretch>
        </p:blipFill>
        <p:spPr>
          <a:xfrm>
            <a:off x="4917281" y="991195"/>
            <a:ext cx="4795718" cy="2026563"/>
          </a:xfrm>
          <a:prstGeom prst="rect">
            <a:avLst/>
          </a:prstGeom>
        </p:spPr>
      </p:pic>
      <p:sp>
        <p:nvSpPr>
          <p:cNvPr id="6" name="Text 3"/>
          <p:cNvSpPr/>
          <p:nvPr/>
        </p:nvSpPr>
        <p:spPr>
          <a:xfrm>
            <a:off x="3621167" y="3192661"/>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Results of query after the data is imported in table </a:t>
            </a:r>
            <a:r>
              <a:rPr lang="en-US" sz="1225" b="1" dirty="0">
                <a:solidFill>
                  <a:srgbClr val="C9C9C0"/>
                </a:solidFill>
                <a:latin typeface="Tomorrow" pitchFamily="34" charset="0"/>
                <a:ea typeface="Tomorrow" pitchFamily="34" charset="-122"/>
                <a:cs typeface="Tomorrow" pitchFamily="34" charset="-120"/>
              </a:rPr>
              <a:t>product_review </a:t>
            </a:r>
            <a:endParaRPr lang="en-US" sz="1225" dirty="0"/>
          </a:p>
        </p:txBody>
      </p:sp>
      <p:pic>
        <p:nvPicPr>
          <p:cNvPr id="7" name="Image 1" descr="preencoded.png"/>
          <p:cNvPicPr>
            <a:picLocks noChangeAspect="1"/>
          </p:cNvPicPr>
          <p:nvPr/>
        </p:nvPicPr>
        <p:blipFill>
          <a:blip r:embed="rId4"/>
          <a:stretch>
            <a:fillRect/>
          </a:stretch>
        </p:blipFill>
        <p:spPr>
          <a:xfrm>
            <a:off x="4153733" y="3616285"/>
            <a:ext cx="6322933" cy="4257794"/>
          </a:xfrm>
          <a:prstGeom prst="rect">
            <a:avLst/>
          </a:prstGeom>
        </p:spPr>
      </p:pic>
      <p:sp>
        <p:nvSpPr>
          <p:cNvPr id="8" name="Text 4"/>
          <p:cNvSpPr/>
          <p:nvPr/>
        </p:nvSpPr>
        <p:spPr>
          <a:xfrm>
            <a:off x="3621167" y="8048982"/>
            <a:ext cx="7388066"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9140190"/>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1. QUERY FOR AVERAGE RATING OF EACH PRODUCT</a:t>
            </a:r>
            <a:endParaRPr lang="en-US" sz="1531" dirty="0"/>
          </a:p>
        </p:txBody>
      </p:sp>
      <p:pic>
        <p:nvPicPr>
          <p:cNvPr id="5" name="Image 0" descr="preencoded.png"/>
          <p:cNvPicPr>
            <a:picLocks noChangeAspect="1"/>
          </p:cNvPicPr>
          <p:nvPr/>
        </p:nvPicPr>
        <p:blipFill>
          <a:blip r:embed="rId3"/>
          <a:stretch>
            <a:fillRect/>
          </a:stretch>
        </p:blipFill>
        <p:spPr>
          <a:xfrm>
            <a:off x="5055513" y="1053465"/>
            <a:ext cx="4519255" cy="2627828"/>
          </a:xfrm>
          <a:prstGeom prst="rect">
            <a:avLst/>
          </a:prstGeom>
        </p:spPr>
      </p:pic>
      <p:sp>
        <p:nvSpPr>
          <p:cNvPr id="6" name="Text 3"/>
          <p:cNvSpPr/>
          <p:nvPr/>
        </p:nvSpPr>
        <p:spPr>
          <a:xfrm>
            <a:off x="3621167" y="3856196"/>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Results for average rating of each product</a:t>
            </a:r>
            <a:endParaRPr lang="en-US" sz="1225" dirty="0"/>
          </a:p>
        </p:txBody>
      </p:sp>
      <p:pic>
        <p:nvPicPr>
          <p:cNvPr id="7" name="Image 1" descr="preencoded.png"/>
          <p:cNvPicPr>
            <a:picLocks noChangeAspect="1"/>
          </p:cNvPicPr>
          <p:nvPr/>
        </p:nvPicPr>
        <p:blipFill>
          <a:blip r:embed="rId4"/>
          <a:stretch>
            <a:fillRect/>
          </a:stretch>
        </p:blipFill>
        <p:spPr>
          <a:xfrm>
            <a:off x="4314944" y="4279821"/>
            <a:ext cx="6000512" cy="4257794"/>
          </a:xfrm>
          <a:prstGeom prst="rect">
            <a:avLst/>
          </a:prstGeom>
        </p:spPr>
      </p:pic>
      <p:sp>
        <p:nvSpPr>
          <p:cNvPr id="8" name="Shape 4"/>
          <p:cNvSpPr/>
          <p:nvPr/>
        </p:nvSpPr>
        <p:spPr>
          <a:xfrm>
            <a:off x="3743087" y="8834438"/>
            <a:ext cx="152400" cy="152400"/>
          </a:xfrm>
          <a:prstGeom prst="roundRect">
            <a:avLst>
              <a:gd name="adj" fmla="val 36000"/>
            </a:avLst>
          </a:prstGeom>
          <a:solidFill>
            <a:srgbClr val="F7F3F2"/>
          </a:solidFill>
          <a:ln/>
        </p:spPr>
      </p:sp>
      <p:sp>
        <p:nvSpPr>
          <p:cNvPr id="9" name="Shape 5"/>
          <p:cNvSpPr/>
          <p:nvPr/>
        </p:nvSpPr>
        <p:spPr>
          <a:xfrm>
            <a:off x="3764299" y="8855649"/>
            <a:ext cx="109977" cy="109977"/>
          </a:xfrm>
          <a:prstGeom prst="roundRect">
            <a:avLst>
              <a:gd name="adj" fmla="val 831438261"/>
            </a:avLst>
          </a:prstGeom>
          <a:noFill/>
          <a:ln w="15240">
            <a:solidFill>
              <a:srgbClr val="726E6E"/>
            </a:solidFill>
            <a:prstDash val="solid"/>
          </a:ln>
        </p:spPr>
      </p:sp>
      <p:sp>
        <p:nvSpPr>
          <p:cNvPr id="10" name="Text 6"/>
          <p:cNvSpPr/>
          <p:nvPr/>
        </p:nvSpPr>
        <p:spPr>
          <a:xfrm>
            <a:off x="3791587" y="8948608"/>
            <a:ext cx="9493" cy="9492"/>
          </a:xfrm>
          <a:prstGeom prst="rect">
            <a:avLst/>
          </a:prstGeom>
          <a:noFill/>
          <a:ln/>
        </p:spPr>
        <p:txBody>
          <a:bodyPr wrap="none" rtlCol="0" anchor="t"/>
          <a:lstStyle/>
          <a:p>
            <a:pPr marL="0" indent="0" algn="l">
              <a:lnSpc>
                <a:spcPts val="864"/>
              </a:lnSpc>
              <a:buNone/>
            </a:pPr>
            <a:r>
              <a:rPr lang="en-US" sz="720" dirty="0">
                <a:solidFill>
                  <a:srgbClr val="726E6E"/>
                </a:solidFill>
                <a:latin typeface="Tomorrow" pitchFamily="34" charset="0"/>
                <a:ea typeface="Tomorrow" pitchFamily="34" charset="-122"/>
                <a:cs typeface="Tomorrow" pitchFamily="34" charset="-120"/>
              </a:rPr>
              <a:t>Loading...</a:t>
            </a:r>
            <a:endParaRPr lang="en-US" sz="72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txBody>
          <a:bodyPr/>
          <a:lstStyle/>
          <a:p>
            <a:endParaRPr lang="en-IN" dirty="0"/>
          </a:p>
        </p:txBody>
      </p:sp>
      <p:sp>
        <p:nvSpPr>
          <p:cNvPr id="4" name="Text 2"/>
          <p:cNvSpPr/>
          <p:nvPr/>
        </p:nvSpPr>
        <p:spPr>
          <a:xfrm>
            <a:off x="2037993" y="2541508"/>
            <a:ext cx="6943487" cy="694373"/>
          </a:xfrm>
          <a:prstGeom prst="rect">
            <a:avLst/>
          </a:prstGeom>
          <a:noFill/>
          <a:ln/>
        </p:spPr>
        <p:txBody>
          <a:bodyPr wrap="non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Average Product Ratings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3680222"/>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Insightful data on the average rating for each product</a:t>
            </a:r>
            <a:r>
              <a:rPr lang="en-US" sz="1750" dirty="0">
                <a:solidFill>
                  <a:srgbClr val="C9C9C0"/>
                </a:solidFill>
                <a:latin typeface="Tomorrow" pitchFamily="34" charset="0"/>
                <a:ea typeface="Tomorrow" pitchFamily="34" charset="-122"/>
                <a:cs typeface="Tomorrow" pitchFamily="34" charset="-120"/>
              </a:rPr>
              <a:t>.</a:t>
            </a:r>
            <a:endParaRPr lang="en-US" sz="1750" dirty="0"/>
          </a:p>
        </p:txBody>
      </p:sp>
      <p:sp>
        <p:nvSpPr>
          <p:cNvPr id="6" name="Text 4"/>
          <p:cNvSpPr/>
          <p:nvPr/>
        </p:nvSpPr>
        <p:spPr>
          <a:xfrm>
            <a:off x="2037993" y="4396621"/>
            <a:ext cx="3295888" cy="666512"/>
          </a:xfrm>
          <a:prstGeom prst="rect">
            <a:avLst/>
          </a:prstGeom>
          <a:noFill/>
          <a:ln/>
        </p:spPr>
        <p:txBody>
          <a:bodyPr wrap="none" rtlCol="0" anchor="t"/>
          <a:lstStyle/>
          <a:p>
            <a:pPr marL="0" indent="0" algn="ctr">
              <a:lnSpc>
                <a:spcPts val="5249"/>
              </a:lnSpc>
              <a:buNone/>
            </a:pPr>
            <a:r>
              <a:rPr lang="en-US" sz="5249" b="1" dirty="0">
                <a:solidFill>
                  <a:srgbClr val="EDEDE8"/>
                </a:solidFill>
                <a:latin typeface="Tomorrow" pitchFamily="34" charset="0"/>
                <a:ea typeface="Tomorrow" pitchFamily="34" charset="-122"/>
                <a:cs typeface="Tomorrow" pitchFamily="34" charset="-120"/>
              </a:rPr>
              <a:t>4.5</a:t>
            </a:r>
            <a:endParaRPr lang="en-US" sz="5249" dirty="0"/>
          </a:p>
        </p:txBody>
      </p:sp>
      <p:sp>
        <p:nvSpPr>
          <p:cNvPr id="7" name="Text 5"/>
          <p:cNvSpPr/>
          <p:nvPr/>
        </p:nvSpPr>
        <p:spPr>
          <a:xfrm>
            <a:off x="2574965" y="5340787"/>
            <a:ext cx="2221944" cy="347186"/>
          </a:xfrm>
          <a:prstGeom prst="rect">
            <a:avLst/>
          </a:prstGeom>
          <a:noFill/>
          <a:ln/>
        </p:spPr>
        <p:txBody>
          <a:bodyPr wrap="none" rtlCol="0" anchor="t"/>
          <a:lstStyle/>
          <a:p>
            <a:pPr marL="0" indent="0" algn="ctr">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Top Rated</a:t>
            </a:r>
            <a:endParaRPr lang="en-US" sz="2187" dirty="0">
              <a:latin typeface="Times New Roman" panose="02020603050405020304" pitchFamily="18" charset="0"/>
              <a:cs typeface="Times New Roman" panose="02020603050405020304" pitchFamily="18" charset="0"/>
            </a:endParaRPr>
          </a:p>
        </p:txBody>
      </p:sp>
      <p:sp>
        <p:nvSpPr>
          <p:cNvPr id="8" name="Text 6"/>
          <p:cNvSpPr/>
          <p:nvPr/>
        </p:nvSpPr>
        <p:spPr>
          <a:xfrm>
            <a:off x="5667137" y="4396621"/>
            <a:ext cx="3296007" cy="666512"/>
          </a:xfrm>
          <a:prstGeom prst="rect">
            <a:avLst/>
          </a:prstGeom>
          <a:noFill/>
          <a:ln/>
        </p:spPr>
        <p:txBody>
          <a:bodyPr wrap="none" rtlCol="0" anchor="t"/>
          <a:lstStyle/>
          <a:p>
            <a:pPr marL="0" indent="0" algn="ctr">
              <a:lnSpc>
                <a:spcPts val="5249"/>
              </a:lnSpc>
              <a:buNone/>
            </a:pPr>
            <a:r>
              <a:rPr lang="en-US" sz="5249" b="1" dirty="0">
                <a:solidFill>
                  <a:srgbClr val="EDEDE8"/>
                </a:solidFill>
                <a:latin typeface="Tomorrow" pitchFamily="34" charset="0"/>
                <a:ea typeface="Tomorrow" pitchFamily="34" charset="-122"/>
                <a:cs typeface="Tomorrow" pitchFamily="34" charset="-120"/>
              </a:rPr>
              <a:t>3.2</a:t>
            </a:r>
            <a:endParaRPr lang="en-US" sz="5249" dirty="0"/>
          </a:p>
        </p:txBody>
      </p:sp>
      <p:sp>
        <p:nvSpPr>
          <p:cNvPr id="9" name="Text 7"/>
          <p:cNvSpPr/>
          <p:nvPr/>
        </p:nvSpPr>
        <p:spPr>
          <a:xfrm>
            <a:off x="6204109" y="5340787"/>
            <a:ext cx="2221944" cy="347186"/>
          </a:xfrm>
          <a:prstGeom prst="rect">
            <a:avLst/>
          </a:prstGeom>
          <a:noFill/>
          <a:ln/>
        </p:spPr>
        <p:txBody>
          <a:bodyPr wrap="none" rtlCol="0" anchor="t"/>
          <a:lstStyle/>
          <a:p>
            <a:pPr marL="0" indent="0" algn="ctr">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Mid Range</a:t>
            </a:r>
            <a:endParaRPr lang="en-US" sz="2187" dirty="0">
              <a:latin typeface="Times New Roman" panose="02020603050405020304" pitchFamily="18" charset="0"/>
              <a:cs typeface="Times New Roman" panose="02020603050405020304" pitchFamily="18" charset="0"/>
            </a:endParaRPr>
          </a:p>
        </p:txBody>
      </p:sp>
      <p:sp>
        <p:nvSpPr>
          <p:cNvPr id="10" name="Text 8"/>
          <p:cNvSpPr/>
          <p:nvPr/>
        </p:nvSpPr>
        <p:spPr>
          <a:xfrm>
            <a:off x="9296400" y="4396621"/>
            <a:ext cx="3296007" cy="666512"/>
          </a:xfrm>
          <a:prstGeom prst="rect">
            <a:avLst/>
          </a:prstGeom>
          <a:noFill/>
          <a:ln/>
        </p:spPr>
        <p:txBody>
          <a:bodyPr wrap="none" rtlCol="0" anchor="t"/>
          <a:lstStyle/>
          <a:p>
            <a:pPr marL="0" indent="0" algn="ctr">
              <a:lnSpc>
                <a:spcPts val="5249"/>
              </a:lnSpc>
              <a:buNone/>
            </a:pPr>
            <a:r>
              <a:rPr lang="en-US" sz="5249" b="1" dirty="0">
                <a:solidFill>
                  <a:srgbClr val="EDEDE8"/>
                </a:solidFill>
                <a:latin typeface="Tomorrow" pitchFamily="34" charset="0"/>
                <a:ea typeface="Tomorrow" pitchFamily="34" charset="-122"/>
                <a:cs typeface="Tomorrow" pitchFamily="34" charset="-120"/>
              </a:rPr>
              <a:t>2.0</a:t>
            </a:r>
            <a:endParaRPr lang="en-US" sz="5249" dirty="0"/>
          </a:p>
        </p:txBody>
      </p:sp>
      <p:sp>
        <p:nvSpPr>
          <p:cNvPr id="11" name="Text 9"/>
          <p:cNvSpPr/>
          <p:nvPr/>
        </p:nvSpPr>
        <p:spPr>
          <a:xfrm>
            <a:off x="9833372" y="5340787"/>
            <a:ext cx="2221944" cy="347186"/>
          </a:xfrm>
          <a:prstGeom prst="rect">
            <a:avLst/>
          </a:prstGeom>
          <a:noFill/>
          <a:ln/>
        </p:spPr>
        <p:txBody>
          <a:bodyPr wrap="none" rtlCol="0" anchor="t"/>
          <a:lstStyle/>
          <a:p>
            <a:pPr marL="0" indent="0" algn="ctr">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Low Rated</a:t>
            </a:r>
            <a:endParaRPr lang="en-US" sz="218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3614261" y="568762"/>
            <a:ext cx="7401758" cy="311587"/>
          </a:xfrm>
          <a:prstGeom prst="rect">
            <a:avLst/>
          </a:prstGeom>
          <a:noFill/>
          <a:ln/>
        </p:spPr>
        <p:txBody>
          <a:bodyPr wrap="none" rtlCol="0" anchor="t"/>
          <a:lstStyle/>
          <a:p>
            <a:pPr marL="0" indent="0">
              <a:lnSpc>
                <a:spcPts val="2454"/>
              </a:lnSpc>
              <a:buNone/>
            </a:pPr>
            <a:r>
              <a:rPr lang="en-US" sz="1534" dirty="0">
                <a:solidFill>
                  <a:srgbClr val="C9C9C0"/>
                </a:solidFill>
                <a:latin typeface="Tomorrow" pitchFamily="34" charset="0"/>
                <a:ea typeface="Tomorrow" pitchFamily="34" charset="-122"/>
                <a:cs typeface="Tomorrow" pitchFamily="34" charset="-120"/>
              </a:rPr>
              <a:t>                     2 . TOP 10 USERS WHO HAVE PROVIDED THE MOST REVIEWS</a:t>
            </a:r>
            <a:endParaRPr lang="en-US" sz="1534" dirty="0"/>
          </a:p>
        </p:txBody>
      </p:sp>
      <p:pic>
        <p:nvPicPr>
          <p:cNvPr id="5" name="Image 0" descr="preencoded.png"/>
          <p:cNvPicPr>
            <a:picLocks noChangeAspect="1"/>
          </p:cNvPicPr>
          <p:nvPr/>
        </p:nvPicPr>
        <p:blipFill>
          <a:blip r:embed="rId3"/>
          <a:stretch>
            <a:fillRect/>
          </a:stretch>
        </p:blipFill>
        <p:spPr>
          <a:xfrm>
            <a:off x="5077301" y="1055608"/>
            <a:ext cx="4475678" cy="2828211"/>
          </a:xfrm>
          <a:prstGeom prst="rect">
            <a:avLst/>
          </a:prstGeom>
        </p:spPr>
      </p:pic>
      <p:sp>
        <p:nvSpPr>
          <p:cNvPr id="6" name="Text 3"/>
          <p:cNvSpPr/>
          <p:nvPr/>
        </p:nvSpPr>
        <p:spPr>
          <a:xfrm>
            <a:off x="3614261" y="4059079"/>
            <a:ext cx="7401758" cy="249317"/>
          </a:xfrm>
          <a:prstGeom prst="rect">
            <a:avLst/>
          </a:prstGeom>
          <a:noFill/>
          <a:ln/>
        </p:spPr>
        <p:txBody>
          <a:bodyPr wrap="none" rtlCol="0" anchor="t"/>
          <a:lstStyle/>
          <a:p>
            <a:pPr marL="0" indent="0">
              <a:lnSpc>
                <a:spcPts val="1963"/>
              </a:lnSpc>
              <a:buNone/>
            </a:pPr>
            <a:r>
              <a:rPr lang="en-US" sz="1227" dirty="0">
                <a:solidFill>
                  <a:srgbClr val="C9C9C0"/>
                </a:solidFill>
                <a:latin typeface="Tomorrow" pitchFamily="34" charset="0"/>
                <a:ea typeface="Tomorrow" pitchFamily="34" charset="-122"/>
                <a:cs typeface="Tomorrow" pitchFamily="34" charset="-120"/>
              </a:rPr>
              <a:t>                                                      RESULT OF 10 USERS WITH MOST REVIEWS  </a:t>
            </a:r>
            <a:endParaRPr lang="en-US" sz="1227" dirty="0"/>
          </a:p>
        </p:txBody>
      </p:sp>
      <p:pic>
        <p:nvPicPr>
          <p:cNvPr id="7" name="Image 1" descr="preencoded.png"/>
          <p:cNvPicPr>
            <a:picLocks noChangeAspect="1"/>
          </p:cNvPicPr>
          <p:nvPr/>
        </p:nvPicPr>
        <p:blipFill>
          <a:blip r:embed="rId4"/>
          <a:stretch>
            <a:fillRect/>
          </a:stretch>
        </p:blipFill>
        <p:spPr>
          <a:xfrm>
            <a:off x="4397693" y="4483656"/>
            <a:ext cx="5834777" cy="33173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833318" y="0"/>
            <a:ext cx="14630400" cy="8229600"/>
          </a:xfrm>
          <a:prstGeom prst="rect">
            <a:avLst/>
          </a:prstGeom>
          <a:solidFill>
            <a:srgbClr val="1D1D1B"/>
          </a:solidFill>
          <a:ln/>
        </p:spPr>
      </p:sp>
      <p:sp>
        <p:nvSpPr>
          <p:cNvPr id="4" name="Text 2"/>
          <p:cNvSpPr/>
          <p:nvPr/>
        </p:nvSpPr>
        <p:spPr>
          <a:xfrm>
            <a:off x="2037993" y="2175034"/>
            <a:ext cx="4443889" cy="694373"/>
          </a:xfrm>
          <a:prstGeom prst="rect">
            <a:avLst/>
          </a:prstGeom>
          <a:noFill/>
          <a:ln/>
        </p:spPr>
        <p:txBody>
          <a:bodyPr wrap="non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Top Reviewers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3313748"/>
            <a:ext cx="10554414" cy="355402"/>
          </a:xfrm>
          <a:prstGeom prst="rect">
            <a:avLst/>
          </a:prstGeom>
          <a:noFill/>
          <a:ln/>
        </p:spPr>
        <p:txBody>
          <a:bodyPr wrap="non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Highlighting the top 10 users contributing the most reviews.</a:t>
            </a:r>
            <a:endParaRPr lang="en-US" sz="1750" dirty="0"/>
          </a:p>
        </p:txBody>
      </p:sp>
      <p:sp>
        <p:nvSpPr>
          <p:cNvPr id="6" name="Shape 4"/>
          <p:cNvSpPr/>
          <p:nvPr/>
        </p:nvSpPr>
        <p:spPr>
          <a:xfrm>
            <a:off x="2037993" y="4092654"/>
            <a:ext cx="499943" cy="499943"/>
          </a:xfrm>
          <a:prstGeom prst="roundRect">
            <a:avLst>
              <a:gd name="adj" fmla="val 26667"/>
            </a:avLst>
          </a:prstGeom>
          <a:solidFill>
            <a:srgbClr val="0B0B0A"/>
          </a:solidFill>
          <a:ln/>
        </p:spPr>
      </p:sp>
      <p:sp>
        <p:nvSpPr>
          <p:cNvPr id="7" name="Text 5"/>
          <p:cNvSpPr/>
          <p:nvPr/>
        </p:nvSpPr>
        <p:spPr>
          <a:xfrm>
            <a:off x="2212062" y="4134326"/>
            <a:ext cx="151686"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1</a:t>
            </a:r>
            <a:endParaRPr lang="en-US" sz="2624" dirty="0"/>
          </a:p>
        </p:txBody>
      </p:sp>
      <p:sp>
        <p:nvSpPr>
          <p:cNvPr id="8" name="Text 6"/>
          <p:cNvSpPr/>
          <p:nvPr/>
        </p:nvSpPr>
        <p:spPr>
          <a:xfrm>
            <a:off x="2760107" y="4168973"/>
            <a:ext cx="2221944"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Most Active</a:t>
            </a:r>
            <a:endParaRPr lang="en-US" sz="2187" dirty="0">
              <a:latin typeface="Times New Roman" panose="02020603050405020304" pitchFamily="18" charset="0"/>
              <a:cs typeface="Times New Roman" panose="02020603050405020304" pitchFamily="18" charset="0"/>
            </a:endParaRPr>
          </a:p>
        </p:txBody>
      </p:sp>
      <p:sp>
        <p:nvSpPr>
          <p:cNvPr id="9" name="Text 7"/>
          <p:cNvSpPr/>
          <p:nvPr/>
        </p:nvSpPr>
        <p:spPr>
          <a:xfrm>
            <a:off x="2760107" y="4649391"/>
            <a:ext cx="2647950"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Users leading in review counts.</a:t>
            </a:r>
            <a:endParaRPr lang="en-US" sz="1750" dirty="0"/>
          </a:p>
        </p:txBody>
      </p:sp>
      <p:sp>
        <p:nvSpPr>
          <p:cNvPr id="10" name="Shape 8"/>
          <p:cNvSpPr/>
          <p:nvPr/>
        </p:nvSpPr>
        <p:spPr>
          <a:xfrm>
            <a:off x="5630228" y="4092654"/>
            <a:ext cx="499943" cy="499943"/>
          </a:xfrm>
          <a:prstGeom prst="roundRect">
            <a:avLst>
              <a:gd name="adj" fmla="val 26667"/>
            </a:avLst>
          </a:prstGeom>
          <a:solidFill>
            <a:srgbClr val="0B0B0A"/>
          </a:solidFill>
          <a:ln/>
        </p:spPr>
      </p:sp>
      <p:sp>
        <p:nvSpPr>
          <p:cNvPr id="11" name="Text 9"/>
          <p:cNvSpPr/>
          <p:nvPr/>
        </p:nvSpPr>
        <p:spPr>
          <a:xfrm>
            <a:off x="5768221" y="4134326"/>
            <a:ext cx="22395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2</a:t>
            </a:r>
            <a:endParaRPr lang="en-US" sz="2624" dirty="0"/>
          </a:p>
        </p:txBody>
      </p:sp>
      <p:sp>
        <p:nvSpPr>
          <p:cNvPr id="12" name="Text 10"/>
          <p:cNvSpPr/>
          <p:nvPr/>
        </p:nvSpPr>
        <p:spPr>
          <a:xfrm>
            <a:off x="6352342" y="4168973"/>
            <a:ext cx="2221944"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Engaged</a:t>
            </a:r>
            <a:endParaRPr lang="en-US" sz="2187" dirty="0">
              <a:latin typeface="Times New Roman" panose="02020603050405020304" pitchFamily="18" charset="0"/>
              <a:cs typeface="Times New Roman" panose="02020603050405020304" pitchFamily="18" charset="0"/>
            </a:endParaRPr>
          </a:p>
        </p:txBody>
      </p:sp>
      <p:sp>
        <p:nvSpPr>
          <p:cNvPr id="13" name="Text 11"/>
          <p:cNvSpPr/>
          <p:nvPr/>
        </p:nvSpPr>
        <p:spPr>
          <a:xfrm>
            <a:off x="6352342" y="4649391"/>
            <a:ext cx="2647950"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Contributors shaping product insights.</a:t>
            </a:r>
            <a:endParaRPr lang="en-US" sz="1750" dirty="0"/>
          </a:p>
        </p:txBody>
      </p:sp>
      <p:sp>
        <p:nvSpPr>
          <p:cNvPr id="14" name="Shape 12"/>
          <p:cNvSpPr/>
          <p:nvPr/>
        </p:nvSpPr>
        <p:spPr>
          <a:xfrm>
            <a:off x="9222462" y="4092654"/>
            <a:ext cx="499943" cy="499943"/>
          </a:xfrm>
          <a:prstGeom prst="roundRect">
            <a:avLst>
              <a:gd name="adj" fmla="val 26667"/>
            </a:avLst>
          </a:prstGeom>
          <a:solidFill>
            <a:srgbClr val="0B0B0A"/>
          </a:solidFill>
          <a:ln/>
        </p:spPr>
      </p:sp>
      <p:sp>
        <p:nvSpPr>
          <p:cNvPr id="15" name="Text 13"/>
          <p:cNvSpPr/>
          <p:nvPr/>
        </p:nvSpPr>
        <p:spPr>
          <a:xfrm>
            <a:off x="9361051" y="4134326"/>
            <a:ext cx="22264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omorrow" pitchFamily="34" charset="0"/>
                <a:ea typeface="Tomorrow" pitchFamily="34" charset="-122"/>
                <a:cs typeface="Tomorrow" pitchFamily="34" charset="-120"/>
              </a:rPr>
              <a:t>3</a:t>
            </a:r>
            <a:endParaRPr lang="en-US" sz="2624" dirty="0"/>
          </a:p>
        </p:txBody>
      </p:sp>
      <p:sp>
        <p:nvSpPr>
          <p:cNvPr id="16" name="Text 14"/>
          <p:cNvSpPr/>
          <p:nvPr/>
        </p:nvSpPr>
        <p:spPr>
          <a:xfrm>
            <a:off x="9944576" y="4168973"/>
            <a:ext cx="2221944"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Influential</a:t>
            </a:r>
            <a:endParaRPr lang="en-US" sz="2187" dirty="0">
              <a:latin typeface="Times New Roman" panose="02020603050405020304" pitchFamily="18" charset="0"/>
              <a:cs typeface="Times New Roman" panose="02020603050405020304" pitchFamily="18" charset="0"/>
            </a:endParaRPr>
          </a:p>
        </p:txBody>
      </p:sp>
      <p:sp>
        <p:nvSpPr>
          <p:cNvPr id="17" name="Text 15"/>
          <p:cNvSpPr/>
          <p:nvPr/>
        </p:nvSpPr>
        <p:spPr>
          <a:xfrm>
            <a:off x="9944576" y="4649391"/>
            <a:ext cx="2647950"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Reviewers impacting customer decisions.</a:t>
            </a:r>
            <a:endParaRPr lang="en-US" sz="1750" dirty="0"/>
          </a:p>
        </p:txBody>
      </p:sp>
      <p:sp>
        <p:nvSpPr>
          <p:cNvPr id="18" name="Text 16"/>
          <p:cNvSpPr/>
          <p:nvPr/>
        </p:nvSpPr>
        <p:spPr>
          <a:xfrm>
            <a:off x="2037993" y="5610106"/>
            <a:ext cx="10554414" cy="444341"/>
          </a:xfrm>
          <a:prstGeom prst="rect">
            <a:avLst/>
          </a:prstGeom>
          <a:noFill/>
          <a:ln/>
        </p:spPr>
        <p:txBody>
          <a:bodyPr wrap="none" rtlCol="0" anchor="t"/>
          <a:lstStyle/>
          <a:p>
            <a:pPr marL="0" indent="0">
              <a:lnSpc>
                <a:spcPts val="3499"/>
              </a:lnSpc>
              <a:buNone/>
            </a:pPr>
            <a:endParaRPr lang="en-US" sz="218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959572"/>
          </a:xfrm>
          <a:prstGeom prst="rect">
            <a:avLst/>
          </a:prstGeom>
          <a:solidFill>
            <a:srgbClr val="1D1D1B"/>
          </a:solidFill>
          <a:ln/>
        </p:spPr>
      </p:sp>
      <p:sp>
        <p:nvSpPr>
          <p:cNvPr id="4" name="Text 2"/>
          <p:cNvSpPr/>
          <p:nvPr/>
        </p:nvSpPr>
        <p:spPr>
          <a:xfrm>
            <a:off x="3621167" y="567571"/>
            <a:ext cx="7388066" cy="310991"/>
          </a:xfrm>
          <a:prstGeom prst="rect">
            <a:avLst/>
          </a:prstGeom>
          <a:noFill/>
          <a:ln/>
        </p:spPr>
        <p:txBody>
          <a:bodyPr wrap="none" rtlCol="0" anchor="t"/>
          <a:lstStyle/>
          <a:p>
            <a:pPr marL="0" indent="0">
              <a:lnSpc>
                <a:spcPts val="2449"/>
              </a:lnSpc>
              <a:buNone/>
            </a:pPr>
            <a:r>
              <a:rPr lang="en-US" sz="1531" dirty="0">
                <a:solidFill>
                  <a:srgbClr val="C9C9C0"/>
                </a:solidFill>
                <a:latin typeface="Tomorrow" pitchFamily="34" charset="0"/>
                <a:ea typeface="Tomorrow" pitchFamily="34" charset="-122"/>
                <a:cs typeface="Tomorrow" pitchFamily="34" charset="-120"/>
              </a:rPr>
              <a:t>                                                3.USERS WITH ONLY ONE REVIEW:</a:t>
            </a:r>
            <a:endParaRPr lang="en-US" sz="1531" dirty="0"/>
          </a:p>
        </p:txBody>
      </p:sp>
      <p:pic>
        <p:nvPicPr>
          <p:cNvPr id="5" name="Image 0" descr="preencoded.png"/>
          <p:cNvPicPr>
            <a:picLocks noChangeAspect="1"/>
          </p:cNvPicPr>
          <p:nvPr/>
        </p:nvPicPr>
        <p:blipFill>
          <a:blip r:embed="rId3"/>
          <a:stretch>
            <a:fillRect/>
          </a:stretch>
        </p:blipFill>
        <p:spPr>
          <a:xfrm>
            <a:off x="5232678" y="1053465"/>
            <a:ext cx="4164925" cy="2622113"/>
          </a:xfrm>
          <a:prstGeom prst="rect">
            <a:avLst/>
          </a:prstGeom>
        </p:spPr>
      </p:pic>
      <p:sp>
        <p:nvSpPr>
          <p:cNvPr id="6" name="Text 3"/>
          <p:cNvSpPr/>
          <p:nvPr/>
        </p:nvSpPr>
        <p:spPr>
          <a:xfrm>
            <a:off x="3621167" y="3850481"/>
            <a:ext cx="7388066" cy="248722"/>
          </a:xfrm>
          <a:prstGeom prst="rect">
            <a:avLst/>
          </a:prstGeom>
          <a:noFill/>
          <a:ln/>
        </p:spPr>
        <p:txBody>
          <a:bodyPr wrap="none" rtlCol="0" anchor="t"/>
          <a:lstStyle/>
          <a:p>
            <a:pPr marL="0" indent="0">
              <a:lnSpc>
                <a:spcPts val="1960"/>
              </a:lnSpc>
              <a:buNone/>
            </a:pPr>
            <a:r>
              <a:rPr lang="en-US" sz="1225" dirty="0">
                <a:solidFill>
                  <a:srgbClr val="C9C9C0"/>
                </a:solidFill>
                <a:latin typeface="Tomorrow" pitchFamily="34" charset="0"/>
                <a:ea typeface="Tomorrow" pitchFamily="34" charset="-122"/>
                <a:cs typeface="Tomorrow" pitchFamily="34" charset="-120"/>
              </a:rPr>
              <a:t>                                                                 RESULTS OF USER WITH ONLY ONE USER</a:t>
            </a:r>
            <a:endParaRPr lang="en-US" sz="1225" dirty="0"/>
          </a:p>
        </p:txBody>
      </p:sp>
      <p:pic>
        <p:nvPicPr>
          <p:cNvPr id="7" name="Image 1" descr="preencoded.png"/>
          <p:cNvPicPr>
            <a:picLocks noChangeAspect="1"/>
          </p:cNvPicPr>
          <p:nvPr/>
        </p:nvPicPr>
        <p:blipFill>
          <a:blip r:embed="rId4"/>
          <a:stretch>
            <a:fillRect/>
          </a:stretch>
        </p:blipFill>
        <p:spPr>
          <a:xfrm>
            <a:off x="5883116" y="4274106"/>
            <a:ext cx="2864048" cy="425779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138350" y="0"/>
            <a:ext cx="14630400" cy="8229600"/>
          </a:xfrm>
          <a:prstGeom prst="rect">
            <a:avLst/>
          </a:prstGeom>
          <a:solidFill>
            <a:srgbClr val="1D1D1B"/>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4" name="Text 2"/>
          <p:cNvSpPr/>
          <p:nvPr/>
        </p:nvSpPr>
        <p:spPr>
          <a:xfrm>
            <a:off x="2037993" y="1516975"/>
            <a:ext cx="9877187" cy="694373"/>
          </a:xfrm>
          <a:prstGeom prst="rect">
            <a:avLst/>
          </a:prstGeom>
          <a:noFill/>
          <a:ln/>
        </p:spPr>
        <p:txBody>
          <a:bodyPr wrap="none" rtlCol="0" anchor="t"/>
          <a:lstStyle/>
          <a:p>
            <a:pPr marL="0" indent="0">
              <a:lnSpc>
                <a:spcPts val="5468"/>
              </a:lnSpc>
              <a:buNone/>
            </a:pPr>
            <a:r>
              <a:rPr lang="en-US" sz="4374" b="1" dirty="0">
                <a:solidFill>
                  <a:srgbClr val="EDEDE8"/>
                </a:solidFill>
                <a:latin typeface="Times New Roman" panose="02020603050405020304" pitchFamily="18" charset="0"/>
                <a:ea typeface="Tomorrow" pitchFamily="34" charset="-122"/>
                <a:cs typeface="Times New Roman" panose="02020603050405020304" pitchFamily="18" charset="0"/>
              </a:rPr>
              <a:t>Insights from a Single User Review</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2655689"/>
            <a:ext cx="10554414" cy="710803"/>
          </a:xfrm>
          <a:prstGeom prst="rect">
            <a:avLst/>
          </a:prstGeom>
          <a:noFill/>
          <a:ln/>
        </p:spPr>
        <p:txBody>
          <a:bodyPr wrap="squar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As a business, a single user review can provide valuable insights into the satisfaction customers. Here are some key points to consider:</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2037993" y="3789998"/>
            <a:ext cx="499943" cy="499943"/>
          </a:xfrm>
          <a:prstGeom prst="roundRect">
            <a:avLst>
              <a:gd name="adj" fmla="val 26667"/>
            </a:avLst>
          </a:prstGeom>
          <a:solidFill>
            <a:srgbClr val="0B0B0A"/>
          </a:solidFill>
          <a:ln/>
        </p:spPr>
      </p:sp>
      <p:sp>
        <p:nvSpPr>
          <p:cNvPr id="7" name="Text 5"/>
          <p:cNvSpPr/>
          <p:nvPr/>
        </p:nvSpPr>
        <p:spPr>
          <a:xfrm>
            <a:off x="2212062" y="3831669"/>
            <a:ext cx="151686"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imes New Roman" panose="02020603050405020304" pitchFamily="18" charset="0"/>
                <a:ea typeface="Tomorrow" pitchFamily="34" charset="-122"/>
                <a:cs typeface="Times New Roman" panose="02020603050405020304" pitchFamily="18" charset="0"/>
              </a:rPr>
              <a:t>1</a:t>
            </a:r>
            <a:endParaRPr lang="en-US" sz="2624" dirty="0">
              <a:latin typeface="Times New Roman" panose="02020603050405020304" pitchFamily="18" charset="0"/>
              <a:cs typeface="Times New Roman" panose="02020603050405020304" pitchFamily="18" charset="0"/>
            </a:endParaRPr>
          </a:p>
        </p:txBody>
      </p:sp>
      <p:sp>
        <p:nvSpPr>
          <p:cNvPr id="8" name="Text 6"/>
          <p:cNvSpPr/>
          <p:nvPr/>
        </p:nvSpPr>
        <p:spPr>
          <a:xfrm>
            <a:off x="2760107" y="3866317"/>
            <a:ext cx="4444008" cy="694373"/>
          </a:xfrm>
          <a:prstGeom prst="rect">
            <a:avLst/>
          </a:prstGeom>
          <a:noFill/>
          <a:ln/>
        </p:spPr>
        <p:txBody>
          <a:bodyPr wrap="squar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Product Strengths and Weaknesses</a:t>
            </a:r>
            <a:endParaRPr lang="en-US" sz="2187" dirty="0">
              <a:latin typeface="Times New Roman" panose="02020603050405020304" pitchFamily="18" charset="0"/>
              <a:cs typeface="Times New Roman" panose="02020603050405020304" pitchFamily="18" charset="0"/>
            </a:endParaRPr>
          </a:p>
        </p:txBody>
      </p:sp>
      <p:sp>
        <p:nvSpPr>
          <p:cNvPr id="9" name="Text 7"/>
          <p:cNvSpPr/>
          <p:nvPr/>
        </p:nvSpPr>
        <p:spPr>
          <a:xfrm>
            <a:off x="2760107" y="4693920"/>
            <a:ext cx="4444008" cy="710803"/>
          </a:xfrm>
          <a:prstGeom prst="rect">
            <a:avLst/>
          </a:prstGeom>
          <a:noFill/>
          <a:ln/>
        </p:spPr>
        <p:txBody>
          <a:bodyPr wrap="squar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Identify what customers appreciate and what needs improvement.</a:t>
            </a:r>
            <a:endParaRPr lang="en-US" sz="1750" dirty="0">
              <a:latin typeface="Times New Roman" panose="02020603050405020304" pitchFamily="18" charset="0"/>
              <a:cs typeface="Times New Roman" panose="02020603050405020304" pitchFamily="18" charset="0"/>
            </a:endParaRPr>
          </a:p>
        </p:txBody>
      </p:sp>
      <p:sp>
        <p:nvSpPr>
          <p:cNvPr id="10" name="Shape 8"/>
          <p:cNvSpPr/>
          <p:nvPr/>
        </p:nvSpPr>
        <p:spPr>
          <a:xfrm>
            <a:off x="7426285" y="3789998"/>
            <a:ext cx="499943" cy="499943"/>
          </a:xfrm>
          <a:prstGeom prst="roundRect">
            <a:avLst>
              <a:gd name="adj" fmla="val 26667"/>
            </a:avLst>
          </a:prstGeom>
          <a:solidFill>
            <a:srgbClr val="0B0B0A"/>
          </a:solidFill>
          <a:ln/>
        </p:spPr>
      </p:sp>
      <p:sp>
        <p:nvSpPr>
          <p:cNvPr id="11" name="Text 9"/>
          <p:cNvSpPr/>
          <p:nvPr/>
        </p:nvSpPr>
        <p:spPr>
          <a:xfrm>
            <a:off x="7564279" y="3831669"/>
            <a:ext cx="22395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imes New Roman" panose="02020603050405020304" pitchFamily="18" charset="0"/>
                <a:ea typeface="Tomorrow" pitchFamily="34" charset="-122"/>
                <a:cs typeface="Times New Roman" panose="02020603050405020304" pitchFamily="18" charset="0"/>
              </a:rPr>
              <a:t>2</a:t>
            </a:r>
            <a:endParaRPr lang="en-US" sz="2624" dirty="0">
              <a:latin typeface="Times New Roman" panose="02020603050405020304" pitchFamily="18" charset="0"/>
              <a:cs typeface="Times New Roman" panose="02020603050405020304" pitchFamily="18" charset="0"/>
            </a:endParaRPr>
          </a:p>
        </p:txBody>
      </p:sp>
      <p:sp>
        <p:nvSpPr>
          <p:cNvPr id="12" name="Text 10"/>
          <p:cNvSpPr/>
          <p:nvPr/>
        </p:nvSpPr>
        <p:spPr>
          <a:xfrm>
            <a:off x="8148399" y="3866317"/>
            <a:ext cx="2928223"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Customer Sentiment</a:t>
            </a:r>
            <a:endParaRPr lang="en-US" sz="2187" dirty="0">
              <a:latin typeface="Times New Roman" panose="02020603050405020304" pitchFamily="18" charset="0"/>
              <a:cs typeface="Times New Roman" panose="02020603050405020304" pitchFamily="18" charset="0"/>
            </a:endParaRPr>
          </a:p>
        </p:txBody>
      </p:sp>
      <p:sp>
        <p:nvSpPr>
          <p:cNvPr id="13" name="Text 11"/>
          <p:cNvSpPr/>
          <p:nvPr/>
        </p:nvSpPr>
        <p:spPr>
          <a:xfrm>
            <a:off x="8148399" y="4346734"/>
            <a:ext cx="4444008" cy="710803"/>
          </a:xfrm>
          <a:prstGeom prst="rect">
            <a:avLst/>
          </a:prstGeom>
          <a:noFill/>
          <a:ln/>
        </p:spPr>
        <p:txBody>
          <a:bodyPr wrap="squar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Understand the emotions and attitudes of your customers towards your product.</a:t>
            </a:r>
            <a:endParaRPr lang="en-US" sz="1750" dirty="0">
              <a:latin typeface="Times New Roman" panose="02020603050405020304" pitchFamily="18" charset="0"/>
              <a:cs typeface="Times New Roman" panose="02020603050405020304" pitchFamily="18" charset="0"/>
            </a:endParaRPr>
          </a:p>
        </p:txBody>
      </p:sp>
      <p:sp>
        <p:nvSpPr>
          <p:cNvPr id="14" name="Shape 12"/>
          <p:cNvSpPr/>
          <p:nvPr/>
        </p:nvSpPr>
        <p:spPr>
          <a:xfrm>
            <a:off x="2037993" y="5800487"/>
            <a:ext cx="499943" cy="499943"/>
          </a:xfrm>
          <a:prstGeom prst="roundRect">
            <a:avLst>
              <a:gd name="adj" fmla="val 26667"/>
            </a:avLst>
          </a:prstGeom>
          <a:solidFill>
            <a:srgbClr val="0B0B0A"/>
          </a:solidFill>
          <a:ln/>
        </p:spPr>
      </p:sp>
      <p:sp>
        <p:nvSpPr>
          <p:cNvPr id="15" name="Text 13"/>
          <p:cNvSpPr/>
          <p:nvPr/>
        </p:nvSpPr>
        <p:spPr>
          <a:xfrm>
            <a:off x="2176582" y="5842159"/>
            <a:ext cx="222647" cy="416481"/>
          </a:xfrm>
          <a:prstGeom prst="rect">
            <a:avLst/>
          </a:prstGeom>
          <a:noFill/>
          <a:ln/>
        </p:spPr>
        <p:txBody>
          <a:bodyPr wrap="none" rtlCol="0" anchor="t"/>
          <a:lstStyle/>
          <a:p>
            <a:pPr marL="0" indent="0" algn="ctr">
              <a:lnSpc>
                <a:spcPts val="3281"/>
              </a:lnSpc>
              <a:buNone/>
            </a:pPr>
            <a:r>
              <a:rPr lang="en-US" sz="2624" b="1" dirty="0">
                <a:solidFill>
                  <a:srgbClr val="EDEDE8"/>
                </a:solidFill>
                <a:latin typeface="Times New Roman" panose="02020603050405020304" pitchFamily="18" charset="0"/>
                <a:ea typeface="Tomorrow" pitchFamily="34" charset="-122"/>
                <a:cs typeface="Times New Roman" panose="02020603050405020304" pitchFamily="18" charset="0"/>
              </a:rPr>
              <a:t>3</a:t>
            </a:r>
            <a:endParaRPr lang="en-US" sz="2624" dirty="0">
              <a:latin typeface="Times New Roman" panose="02020603050405020304" pitchFamily="18" charset="0"/>
              <a:cs typeface="Times New Roman" panose="02020603050405020304" pitchFamily="18" charset="0"/>
            </a:endParaRPr>
          </a:p>
        </p:txBody>
      </p:sp>
      <p:sp>
        <p:nvSpPr>
          <p:cNvPr id="16" name="Text 14"/>
          <p:cNvSpPr/>
          <p:nvPr/>
        </p:nvSpPr>
        <p:spPr>
          <a:xfrm>
            <a:off x="2760107" y="5876806"/>
            <a:ext cx="4416743" cy="347186"/>
          </a:xfrm>
          <a:prstGeom prst="rect">
            <a:avLst/>
          </a:prstGeom>
          <a:noFill/>
          <a:ln/>
        </p:spPr>
        <p:txBody>
          <a:bodyPr wrap="none" rtlCol="0" anchor="t"/>
          <a:lstStyle/>
          <a:p>
            <a:pPr marL="0" indent="0">
              <a:lnSpc>
                <a:spcPts val="2734"/>
              </a:lnSpc>
              <a:buNone/>
            </a:pPr>
            <a:r>
              <a:rPr lang="en-US" sz="2187" b="1" dirty="0">
                <a:solidFill>
                  <a:srgbClr val="EDEDE8"/>
                </a:solidFill>
                <a:latin typeface="Times New Roman" panose="02020603050405020304" pitchFamily="18" charset="0"/>
                <a:ea typeface="Tomorrow" pitchFamily="34" charset="-122"/>
                <a:cs typeface="Times New Roman" panose="02020603050405020304" pitchFamily="18" charset="0"/>
              </a:rPr>
              <a:t>Opportunities for Improvement</a:t>
            </a:r>
            <a:endParaRPr lang="en-US" sz="2187" dirty="0">
              <a:latin typeface="Times New Roman" panose="02020603050405020304" pitchFamily="18" charset="0"/>
              <a:cs typeface="Times New Roman" panose="02020603050405020304" pitchFamily="18" charset="0"/>
            </a:endParaRPr>
          </a:p>
        </p:txBody>
      </p:sp>
      <p:sp>
        <p:nvSpPr>
          <p:cNvPr id="17" name="Text 15"/>
          <p:cNvSpPr/>
          <p:nvPr/>
        </p:nvSpPr>
        <p:spPr>
          <a:xfrm>
            <a:off x="2760107" y="6357223"/>
            <a:ext cx="9832300" cy="355402"/>
          </a:xfrm>
          <a:prstGeom prst="rect">
            <a:avLst/>
          </a:prstGeom>
          <a:noFill/>
          <a:ln/>
        </p:spPr>
        <p:txBody>
          <a:bodyPr wrap="none" rtlCol="0" anchor="t"/>
          <a:lstStyle/>
          <a:p>
            <a:pPr marL="0" indent="0">
              <a:lnSpc>
                <a:spcPts val="2799"/>
              </a:lnSpc>
              <a:buNone/>
            </a:pPr>
            <a:r>
              <a:rPr lang="en-US" sz="1750" dirty="0">
                <a:solidFill>
                  <a:srgbClr val="C9C9C0"/>
                </a:solidFill>
                <a:latin typeface="Times New Roman" panose="02020603050405020304" pitchFamily="18" charset="0"/>
                <a:ea typeface="Tomorrow" pitchFamily="34" charset="-122"/>
                <a:cs typeface="Times New Roman" panose="02020603050405020304" pitchFamily="18" charset="0"/>
              </a:rPr>
              <a:t> feedback can be used to make improvements and optimize your product.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630</Words>
  <Application>Microsoft Office PowerPoint</Application>
  <PresentationFormat>Custom</PresentationFormat>
  <Paragraphs>122</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Times New Roman</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Bushra Fatima</cp:lastModifiedBy>
  <cp:revision>5</cp:revision>
  <dcterms:created xsi:type="dcterms:W3CDTF">2024-02-15T22:32:01Z</dcterms:created>
  <dcterms:modified xsi:type="dcterms:W3CDTF">2024-05-03T05:36:55Z</dcterms:modified>
</cp:coreProperties>
</file>